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notesMasterIdLst>
    <p:notesMasterId r:id="rId20"/>
  </p:notesMasterIdLst>
  <p:sldIdLst>
    <p:sldId id="256" r:id="rId2"/>
    <p:sldId id="271" r:id="rId3"/>
    <p:sldId id="258" r:id="rId4"/>
    <p:sldId id="257" r:id="rId5"/>
    <p:sldId id="259" r:id="rId6"/>
    <p:sldId id="260" r:id="rId7"/>
    <p:sldId id="273" r:id="rId8"/>
    <p:sldId id="264" r:id="rId9"/>
    <p:sldId id="262" r:id="rId10"/>
    <p:sldId id="261" r:id="rId11"/>
    <p:sldId id="263" r:id="rId12"/>
    <p:sldId id="265" r:id="rId13"/>
    <p:sldId id="270" r:id="rId14"/>
    <p:sldId id="266" r:id="rId15"/>
    <p:sldId id="269" r:id="rId16"/>
    <p:sldId id="267" r:id="rId17"/>
    <p:sldId id="272" r:id="rId18"/>
    <p:sldId id="268" r:id="rId1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Style à thème 1 - Accentuation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Style léger 3 - Accentuation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DA37D80-6434-44D0-A028-1B22A696006F}" styleName="Style léger 3 - Accentuation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50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B06AF0B-4F63-4A87-BCE4-ECD501DBFE9C}" type="doc">
      <dgm:prSet loTypeId="urn:microsoft.com/office/officeart/2018/5/layout/IconCircleLabelList" loCatId="icon" qsTypeId="urn:microsoft.com/office/officeart/2005/8/quickstyle/simple5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08190777-59DF-4DCE-AAC2-7C5B93639999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fr-FR" sz="2800" dirty="0"/>
            <a:t>Médicale</a:t>
          </a:r>
          <a:endParaRPr lang="en-US" sz="3400" dirty="0"/>
        </a:p>
      </dgm:t>
    </dgm:pt>
    <dgm:pt modelId="{B1443F30-0DE9-4AFE-AFAA-974DE3016186}" type="parTrans" cxnId="{AE14F9E4-52E2-41B8-9AD7-E2465760E2C1}">
      <dgm:prSet/>
      <dgm:spPr/>
      <dgm:t>
        <a:bodyPr/>
        <a:lstStyle/>
        <a:p>
          <a:endParaRPr lang="en-US"/>
        </a:p>
      </dgm:t>
    </dgm:pt>
    <dgm:pt modelId="{F5C6C24B-089B-4239-8A21-0A02CE8B54C5}" type="sibTrans" cxnId="{AE14F9E4-52E2-41B8-9AD7-E2465760E2C1}">
      <dgm:prSet/>
      <dgm:spPr/>
      <dgm:t>
        <a:bodyPr/>
        <a:lstStyle/>
        <a:p>
          <a:endParaRPr lang="en-US"/>
        </a:p>
      </dgm:t>
    </dgm:pt>
    <dgm:pt modelId="{7738189B-8FF4-43EA-BBFC-58A5C2887438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fr-FR" sz="2800" dirty="0"/>
            <a:t>chirurgicale</a:t>
          </a:r>
          <a:r>
            <a:rPr lang="fr-FR" sz="3400" dirty="0"/>
            <a:t> </a:t>
          </a:r>
          <a:endParaRPr lang="en-US" sz="3400" dirty="0"/>
        </a:p>
      </dgm:t>
    </dgm:pt>
    <dgm:pt modelId="{63F35AB5-9AD6-4C1F-A30C-2F4C53433F99}" type="parTrans" cxnId="{C340308A-7F52-4892-8820-71F35499EE25}">
      <dgm:prSet/>
      <dgm:spPr/>
      <dgm:t>
        <a:bodyPr/>
        <a:lstStyle/>
        <a:p>
          <a:endParaRPr lang="en-US"/>
        </a:p>
      </dgm:t>
    </dgm:pt>
    <dgm:pt modelId="{A6038062-9E0A-4C26-B031-9A672BEE5C19}" type="sibTrans" cxnId="{C340308A-7F52-4892-8820-71F35499EE25}">
      <dgm:prSet/>
      <dgm:spPr/>
      <dgm:t>
        <a:bodyPr/>
        <a:lstStyle/>
        <a:p>
          <a:endParaRPr lang="en-US"/>
        </a:p>
      </dgm:t>
    </dgm:pt>
    <dgm:pt modelId="{BA229089-D3BE-452D-9810-919495641B53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fr-FR" sz="2800" dirty="0"/>
            <a:t>laser</a:t>
          </a:r>
          <a:endParaRPr lang="en-US" sz="4000" dirty="0"/>
        </a:p>
      </dgm:t>
    </dgm:pt>
    <dgm:pt modelId="{6E99904E-18D8-458B-9A07-587FA9FC0B64}" type="parTrans" cxnId="{8F734BAE-4B5B-45C8-AF98-B1991D48F534}">
      <dgm:prSet/>
      <dgm:spPr/>
      <dgm:t>
        <a:bodyPr/>
        <a:lstStyle/>
        <a:p>
          <a:endParaRPr lang="en-US"/>
        </a:p>
      </dgm:t>
    </dgm:pt>
    <dgm:pt modelId="{E57D010C-8709-427D-B517-997458D4F4D5}" type="sibTrans" cxnId="{8F734BAE-4B5B-45C8-AF98-B1991D48F534}">
      <dgm:prSet/>
      <dgm:spPr/>
      <dgm:t>
        <a:bodyPr/>
        <a:lstStyle/>
        <a:p>
          <a:endParaRPr lang="en-US"/>
        </a:p>
      </dgm:t>
    </dgm:pt>
    <dgm:pt modelId="{EE5B41C1-964D-4455-BDFF-AA9C7DA99CB3}" type="pres">
      <dgm:prSet presAssocID="{0B06AF0B-4F63-4A87-BCE4-ECD501DBFE9C}" presName="root" presStyleCnt="0">
        <dgm:presLayoutVars>
          <dgm:dir/>
          <dgm:resizeHandles val="exact"/>
        </dgm:presLayoutVars>
      </dgm:prSet>
      <dgm:spPr/>
    </dgm:pt>
    <dgm:pt modelId="{D60BEAD4-9524-45EA-8DB1-A5BBE5803F3F}" type="pres">
      <dgm:prSet presAssocID="{08190777-59DF-4DCE-AAC2-7C5B93639999}" presName="compNode" presStyleCnt="0"/>
      <dgm:spPr/>
    </dgm:pt>
    <dgm:pt modelId="{69FFBC15-A825-43BE-BB5B-DE84E6F98897}" type="pres">
      <dgm:prSet presAssocID="{08190777-59DF-4DCE-AAC2-7C5B93639999}" presName="iconBgRect" presStyleLbl="bgShp" presStyleIdx="0" presStyleCnt="3" custLinFactNeighborY="-1172"/>
      <dgm:spPr/>
    </dgm:pt>
    <dgm:pt modelId="{64048E98-A4DA-4ECB-9CA4-29A4D2244EA1}" type="pres">
      <dgm:prSet presAssocID="{08190777-59DF-4DCE-AAC2-7C5B93639999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téthoscope"/>
        </a:ext>
      </dgm:extLst>
    </dgm:pt>
    <dgm:pt modelId="{511C6138-96EF-4241-AD01-E2A79ECD0618}" type="pres">
      <dgm:prSet presAssocID="{08190777-59DF-4DCE-AAC2-7C5B93639999}" presName="spaceRect" presStyleCnt="0"/>
      <dgm:spPr/>
    </dgm:pt>
    <dgm:pt modelId="{A62184DA-6B60-48E5-92DB-191C5369011E}" type="pres">
      <dgm:prSet presAssocID="{08190777-59DF-4DCE-AAC2-7C5B93639999}" presName="textRect" presStyleLbl="revTx" presStyleIdx="0" presStyleCnt="3">
        <dgm:presLayoutVars>
          <dgm:chMax val="1"/>
          <dgm:chPref val="1"/>
        </dgm:presLayoutVars>
      </dgm:prSet>
      <dgm:spPr/>
    </dgm:pt>
    <dgm:pt modelId="{A9D1A555-6C44-4507-9C6C-3BBCCE38F19A}" type="pres">
      <dgm:prSet presAssocID="{F5C6C24B-089B-4239-8A21-0A02CE8B54C5}" presName="sibTrans" presStyleCnt="0"/>
      <dgm:spPr/>
    </dgm:pt>
    <dgm:pt modelId="{DEB2A42E-B0EB-49EF-A9DD-3D37F6C9D719}" type="pres">
      <dgm:prSet presAssocID="{7738189B-8FF4-43EA-BBFC-58A5C2887438}" presName="compNode" presStyleCnt="0"/>
      <dgm:spPr/>
    </dgm:pt>
    <dgm:pt modelId="{51580A1B-1CAA-409C-B492-FA6BB0B9D9F7}" type="pres">
      <dgm:prSet presAssocID="{7738189B-8FF4-43EA-BBFC-58A5C2887438}" presName="iconBgRect" presStyleLbl="bgShp" presStyleIdx="1" presStyleCnt="3"/>
      <dgm:spPr/>
    </dgm:pt>
    <dgm:pt modelId="{1E6D765F-291D-4AEE-ADE8-0CC6D176148B}" type="pres">
      <dgm:prSet presAssocID="{7738189B-8FF4-43EA-BBFC-58A5C2887438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édical"/>
        </a:ext>
      </dgm:extLst>
    </dgm:pt>
    <dgm:pt modelId="{253BE83B-783D-4A0C-BCEB-53B9AC0114E7}" type="pres">
      <dgm:prSet presAssocID="{7738189B-8FF4-43EA-BBFC-58A5C2887438}" presName="spaceRect" presStyleCnt="0"/>
      <dgm:spPr/>
    </dgm:pt>
    <dgm:pt modelId="{4B12E762-1CCB-4922-BCD7-59266603B0E5}" type="pres">
      <dgm:prSet presAssocID="{7738189B-8FF4-43EA-BBFC-58A5C2887438}" presName="textRect" presStyleLbl="revTx" presStyleIdx="1" presStyleCnt="3">
        <dgm:presLayoutVars>
          <dgm:chMax val="1"/>
          <dgm:chPref val="1"/>
        </dgm:presLayoutVars>
      </dgm:prSet>
      <dgm:spPr/>
    </dgm:pt>
    <dgm:pt modelId="{DC9DF2A4-2DCA-4BAE-9ECB-17408B3B39D1}" type="pres">
      <dgm:prSet presAssocID="{A6038062-9E0A-4C26-B031-9A672BEE5C19}" presName="sibTrans" presStyleCnt="0"/>
      <dgm:spPr/>
    </dgm:pt>
    <dgm:pt modelId="{763F0A52-D2E7-4800-B1D8-249D38A9D77B}" type="pres">
      <dgm:prSet presAssocID="{BA229089-D3BE-452D-9810-919495641B53}" presName="compNode" presStyleCnt="0"/>
      <dgm:spPr/>
    </dgm:pt>
    <dgm:pt modelId="{4D84C535-C0BE-4087-BE39-6A10585A7372}" type="pres">
      <dgm:prSet presAssocID="{BA229089-D3BE-452D-9810-919495641B53}" presName="iconBgRect" presStyleLbl="bgShp" presStyleIdx="2" presStyleCnt="3"/>
      <dgm:spPr/>
    </dgm:pt>
    <dgm:pt modelId="{4FB4E633-9B89-483B-B652-308CEC590F34}" type="pres">
      <dgm:prSet presAssocID="{BA229089-D3BE-452D-9810-919495641B53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Radioactive Sign"/>
        </a:ext>
      </dgm:extLst>
    </dgm:pt>
    <dgm:pt modelId="{A5D82F52-B545-46AC-B4D7-1C8C789460A3}" type="pres">
      <dgm:prSet presAssocID="{BA229089-D3BE-452D-9810-919495641B53}" presName="spaceRect" presStyleCnt="0"/>
      <dgm:spPr/>
    </dgm:pt>
    <dgm:pt modelId="{7DF5ED4A-66CF-4275-8D7D-21FC3C13504B}" type="pres">
      <dgm:prSet presAssocID="{BA229089-D3BE-452D-9810-919495641B53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DB767D5E-7482-4581-8F70-8E28AF6AC10F}" type="presOf" srcId="{0B06AF0B-4F63-4A87-BCE4-ECD501DBFE9C}" destId="{EE5B41C1-964D-4455-BDFF-AA9C7DA99CB3}" srcOrd="0" destOrd="0" presId="urn:microsoft.com/office/officeart/2018/5/layout/IconCircleLabelList"/>
    <dgm:cxn modelId="{9207E674-2BE1-40D6-9F06-FFBB07160F74}" type="presOf" srcId="{08190777-59DF-4DCE-AAC2-7C5B93639999}" destId="{A62184DA-6B60-48E5-92DB-191C5369011E}" srcOrd="0" destOrd="0" presId="urn:microsoft.com/office/officeart/2018/5/layout/IconCircleLabelList"/>
    <dgm:cxn modelId="{5EA18187-C4C9-4312-A094-B65940AB5818}" type="presOf" srcId="{7738189B-8FF4-43EA-BBFC-58A5C2887438}" destId="{4B12E762-1CCB-4922-BCD7-59266603B0E5}" srcOrd="0" destOrd="0" presId="urn:microsoft.com/office/officeart/2018/5/layout/IconCircleLabelList"/>
    <dgm:cxn modelId="{C340308A-7F52-4892-8820-71F35499EE25}" srcId="{0B06AF0B-4F63-4A87-BCE4-ECD501DBFE9C}" destId="{7738189B-8FF4-43EA-BBFC-58A5C2887438}" srcOrd="1" destOrd="0" parTransId="{63F35AB5-9AD6-4C1F-A30C-2F4C53433F99}" sibTransId="{A6038062-9E0A-4C26-B031-9A672BEE5C19}"/>
    <dgm:cxn modelId="{8F734BAE-4B5B-45C8-AF98-B1991D48F534}" srcId="{0B06AF0B-4F63-4A87-BCE4-ECD501DBFE9C}" destId="{BA229089-D3BE-452D-9810-919495641B53}" srcOrd="2" destOrd="0" parTransId="{6E99904E-18D8-458B-9A07-587FA9FC0B64}" sibTransId="{E57D010C-8709-427D-B517-997458D4F4D5}"/>
    <dgm:cxn modelId="{AE14F9E4-52E2-41B8-9AD7-E2465760E2C1}" srcId="{0B06AF0B-4F63-4A87-BCE4-ECD501DBFE9C}" destId="{08190777-59DF-4DCE-AAC2-7C5B93639999}" srcOrd="0" destOrd="0" parTransId="{B1443F30-0DE9-4AFE-AFAA-974DE3016186}" sibTransId="{F5C6C24B-089B-4239-8A21-0A02CE8B54C5}"/>
    <dgm:cxn modelId="{41171FF8-A1E8-4C8F-9D7E-3583B82B2BD9}" type="presOf" srcId="{BA229089-D3BE-452D-9810-919495641B53}" destId="{7DF5ED4A-66CF-4275-8D7D-21FC3C13504B}" srcOrd="0" destOrd="0" presId="urn:microsoft.com/office/officeart/2018/5/layout/IconCircleLabelList"/>
    <dgm:cxn modelId="{52D09771-9285-46D8-9F97-FF9B4E39C5AA}" type="presParOf" srcId="{EE5B41C1-964D-4455-BDFF-AA9C7DA99CB3}" destId="{D60BEAD4-9524-45EA-8DB1-A5BBE5803F3F}" srcOrd="0" destOrd="0" presId="urn:microsoft.com/office/officeart/2018/5/layout/IconCircleLabelList"/>
    <dgm:cxn modelId="{1B2BEC05-6113-46F7-BBEE-2F34B1C23D43}" type="presParOf" srcId="{D60BEAD4-9524-45EA-8DB1-A5BBE5803F3F}" destId="{69FFBC15-A825-43BE-BB5B-DE84E6F98897}" srcOrd="0" destOrd="0" presId="urn:microsoft.com/office/officeart/2018/5/layout/IconCircleLabelList"/>
    <dgm:cxn modelId="{D6A7394B-F80F-4AAC-B36C-7B88A0EEAADE}" type="presParOf" srcId="{D60BEAD4-9524-45EA-8DB1-A5BBE5803F3F}" destId="{64048E98-A4DA-4ECB-9CA4-29A4D2244EA1}" srcOrd="1" destOrd="0" presId="urn:microsoft.com/office/officeart/2018/5/layout/IconCircleLabelList"/>
    <dgm:cxn modelId="{56E60401-0427-47DB-8189-316624B0587A}" type="presParOf" srcId="{D60BEAD4-9524-45EA-8DB1-A5BBE5803F3F}" destId="{511C6138-96EF-4241-AD01-E2A79ECD0618}" srcOrd="2" destOrd="0" presId="urn:microsoft.com/office/officeart/2018/5/layout/IconCircleLabelList"/>
    <dgm:cxn modelId="{A2C67BE1-ECC4-453D-9C59-EEF3C7C146B9}" type="presParOf" srcId="{D60BEAD4-9524-45EA-8DB1-A5BBE5803F3F}" destId="{A62184DA-6B60-48E5-92DB-191C5369011E}" srcOrd="3" destOrd="0" presId="urn:microsoft.com/office/officeart/2018/5/layout/IconCircleLabelList"/>
    <dgm:cxn modelId="{5CB4B31F-9382-40F7-9F7B-2380EA46080E}" type="presParOf" srcId="{EE5B41C1-964D-4455-BDFF-AA9C7DA99CB3}" destId="{A9D1A555-6C44-4507-9C6C-3BBCCE38F19A}" srcOrd="1" destOrd="0" presId="urn:microsoft.com/office/officeart/2018/5/layout/IconCircleLabelList"/>
    <dgm:cxn modelId="{A3F5DC93-1319-400E-9D3E-68FFEB431745}" type="presParOf" srcId="{EE5B41C1-964D-4455-BDFF-AA9C7DA99CB3}" destId="{DEB2A42E-B0EB-49EF-A9DD-3D37F6C9D719}" srcOrd="2" destOrd="0" presId="urn:microsoft.com/office/officeart/2018/5/layout/IconCircleLabelList"/>
    <dgm:cxn modelId="{47D804EE-43E8-4AAC-A29B-AC5296B3063E}" type="presParOf" srcId="{DEB2A42E-B0EB-49EF-A9DD-3D37F6C9D719}" destId="{51580A1B-1CAA-409C-B492-FA6BB0B9D9F7}" srcOrd="0" destOrd="0" presId="urn:microsoft.com/office/officeart/2018/5/layout/IconCircleLabelList"/>
    <dgm:cxn modelId="{D69526E7-1605-473A-8EBD-FD50A7686510}" type="presParOf" srcId="{DEB2A42E-B0EB-49EF-A9DD-3D37F6C9D719}" destId="{1E6D765F-291D-4AEE-ADE8-0CC6D176148B}" srcOrd="1" destOrd="0" presId="urn:microsoft.com/office/officeart/2018/5/layout/IconCircleLabelList"/>
    <dgm:cxn modelId="{B31EF0C1-4612-4E67-981C-98B10C282D6F}" type="presParOf" srcId="{DEB2A42E-B0EB-49EF-A9DD-3D37F6C9D719}" destId="{253BE83B-783D-4A0C-BCEB-53B9AC0114E7}" srcOrd="2" destOrd="0" presId="urn:microsoft.com/office/officeart/2018/5/layout/IconCircleLabelList"/>
    <dgm:cxn modelId="{62832F21-D664-42D2-AE21-338FC0A21211}" type="presParOf" srcId="{DEB2A42E-B0EB-49EF-A9DD-3D37F6C9D719}" destId="{4B12E762-1CCB-4922-BCD7-59266603B0E5}" srcOrd="3" destOrd="0" presId="urn:microsoft.com/office/officeart/2018/5/layout/IconCircleLabelList"/>
    <dgm:cxn modelId="{59DA023A-3C19-4583-91EC-245249DC3485}" type="presParOf" srcId="{EE5B41C1-964D-4455-BDFF-AA9C7DA99CB3}" destId="{DC9DF2A4-2DCA-4BAE-9ECB-17408B3B39D1}" srcOrd="3" destOrd="0" presId="urn:microsoft.com/office/officeart/2018/5/layout/IconCircleLabelList"/>
    <dgm:cxn modelId="{A2B20A37-9048-481F-8D01-39A98E15DFE7}" type="presParOf" srcId="{EE5B41C1-964D-4455-BDFF-AA9C7DA99CB3}" destId="{763F0A52-D2E7-4800-B1D8-249D38A9D77B}" srcOrd="4" destOrd="0" presId="urn:microsoft.com/office/officeart/2018/5/layout/IconCircleLabelList"/>
    <dgm:cxn modelId="{57A230E6-DA18-4869-91D4-D19E90424351}" type="presParOf" srcId="{763F0A52-D2E7-4800-B1D8-249D38A9D77B}" destId="{4D84C535-C0BE-4087-BE39-6A10585A7372}" srcOrd="0" destOrd="0" presId="urn:microsoft.com/office/officeart/2018/5/layout/IconCircleLabelList"/>
    <dgm:cxn modelId="{353F891D-7DB0-404F-8BC2-321C5C55C3B4}" type="presParOf" srcId="{763F0A52-D2E7-4800-B1D8-249D38A9D77B}" destId="{4FB4E633-9B89-483B-B652-308CEC590F34}" srcOrd="1" destOrd="0" presId="urn:microsoft.com/office/officeart/2018/5/layout/IconCircleLabelList"/>
    <dgm:cxn modelId="{68A30B4B-AA86-4789-9454-BBF76F03C87C}" type="presParOf" srcId="{763F0A52-D2E7-4800-B1D8-249D38A9D77B}" destId="{A5D82F52-B545-46AC-B4D7-1C8C789460A3}" srcOrd="2" destOrd="0" presId="urn:microsoft.com/office/officeart/2018/5/layout/IconCircleLabelList"/>
    <dgm:cxn modelId="{C0E41666-B4A4-4BF0-A845-DF71CE84F8E4}" type="presParOf" srcId="{763F0A52-D2E7-4800-B1D8-249D38A9D77B}" destId="{7DF5ED4A-66CF-4275-8D7D-21FC3C13504B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13DAB87-5ED4-4E36-98F1-74B39D3AF407}" type="doc">
      <dgm:prSet loTypeId="urn:microsoft.com/office/officeart/2005/8/layout/matrix3" loCatId="matrix" qsTypeId="urn:microsoft.com/office/officeart/2005/8/quickstyle/3d7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3FBCAAC-CCC5-4480-AB26-5CB948C1CF97}">
      <dgm:prSet custT="1"/>
      <dgm:spPr/>
      <dgm:t>
        <a:bodyPr/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latin typeface="+mn-lt"/>
              <a:ea typeface="+mn-ea"/>
              <a:cs typeface="+mn-cs"/>
            </a:rPr>
            <a:t>Prostaglandines</a:t>
          </a:r>
          <a:endParaRPr lang="en-US" sz="2000" kern="1200" dirty="0">
            <a:latin typeface="Avenir Next LT Pro"/>
            <a:ea typeface="+mn-ea"/>
            <a:cs typeface="+mn-cs"/>
          </a:endParaRPr>
        </a:p>
      </dgm:t>
    </dgm:pt>
    <dgm:pt modelId="{C99D816C-F921-47F8-BBED-D95E46AF361A}" type="parTrans" cxnId="{AB54A17E-B2C7-45BD-BC10-D762B9F8D6AC}">
      <dgm:prSet/>
      <dgm:spPr/>
      <dgm:t>
        <a:bodyPr/>
        <a:lstStyle/>
        <a:p>
          <a:endParaRPr lang="en-US"/>
        </a:p>
      </dgm:t>
    </dgm:pt>
    <dgm:pt modelId="{220971A1-8852-4696-93BD-21F2FCF1CBD9}" type="sibTrans" cxnId="{AB54A17E-B2C7-45BD-BC10-D762B9F8D6AC}">
      <dgm:prSet/>
      <dgm:spPr/>
      <dgm:t>
        <a:bodyPr/>
        <a:lstStyle/>
        <a:p>
          <a:endParaRPr lang="en-US"/>
        </a:p>
      </dgm:t>
    </dgm:pt>
    <dgm:pt modelId="{5F1E81E2-3609-4E0A-889B-3EDA748FBD35}">
      <dgm:prSet/>
      <dgm:spPr/>
      <dgm:t>
        <a:bodyPr/>
        <a:lstStyle/>
        <a:p>
          <a:r>
            <a:rPr lang="fr-FR" dirty="0"/>
            <a:t>Bétabloquants</a:t>
          </a:r>
          <a:endParaRPr lang="en-US" dirty="0"/>
        </a:p>
      </dgm:t>
    </dgm:pt>
    <dgm:pt modelId="{60F54552-3CDE-4511-8D01-B8D21C88B95F}" type="parTrans" cxnId="{363F4BDB-F8E3-4FBF-8B8E-6AA741BF25C0}">
      <dgm:prSet/>
      <dgm:spPr/>
      <dgm:t>
        <a:bodyPr/>
        <a:lstStyle/>
        <a:p>
          <a:endParaRPr lang="en-US"/>
        </a:p>
      </dgm:t>
    </dgm:pt>
    <dgm:pt modelId="{657E613E-F2EB-48FB-8A13-58CEF2ED451B}" type="sibTrans" cxnId="{363F4BDB-F8E3-4FBF-8B8E-6AA741BF25C0}">
      <dgm:prSet/>
      <dgm:spPr/>
      <dgm:t>
        <a:bodyPr/>
        <a:lstStyle/>
        <a:p>
          <a:endParaRPr lang="en-US"/>
        </a:p>
      </dgm:t>
    </dgm:pt>
    <dgm:pt modelId="{D945C069-276A-493C-9025-AB6CDA5B667A}">
      <dgm:prSet/>
      <dgm:spPr/>
      <dgm:t>
        <a:bodyPr/>
        <a:lstStyle/>
        <a:p>
          <a:r>
            <a:rPr lang="fr-FR"/>
            <a:t>Alpha agonistes</a:t>
          </a:r>
          <a:endParaRPr lang="en-US"/>
        </a:p>
      </dgm:t>
    </dgm:pt>
    <dgm:pt modelId="{D370E7FA-6732-4C8C-A8ED-9B7E362ECAD6}" type="parTrans" cxnId="{216F89AB-9C44-4B36-9898-14963B7394FE}">
      <dgm:prSet/>
      <dgm:spPr/>
      <dgm:t>
        <a:bodyPr/>
        <a:lstStyle/>
        <a:p>
          <a:endParaRPr lang="en-US"/>
        </a:p>
      </dgm:t>
    </dgm:pt>
    <dgm:pt modelId="{E26228D7-94E1-48FD-9AC9-4BAAED7DE188}" type="sibTrans" cxnId="{216F89AB-9C44-4B36-9898-14963B7394FE}">
      <dgm:prSet/>
      <dgm:spPr/>
      <dgm:t>
        <a:bodyPr/>
        <a:lstStyle/>
        <a:p>
          <a:endParaRPr lang="en-US"/>
        </a:p>
      </dgm:t>
    </dgm:pt>
    <dgm:pt modelId="{4A968C0D-D9CA-4FFF-B83D-043A2FC64E82}">
      <dgm:prSet/>
      <dgm:spPr/>
      <dgm:t>
        <a:bodyPr/>
        <a:lstStyle/>
        <a:p>
          <a:r>
            <a:rPr lang="fr-FR" dirty="0"/>
            <a:t>Inhibiteurs de l’anhydrase carbonique locaux</a:t>
          </a:r>
          <a:endParaRPr lang="en-US" dirty="0"/>
        </a:p>
      </dgm:t>
    </dgm:pt>
    <dgm:pt modelId="{33F51F0A-9447-47CB-9F7F-DCF19AC2A534}" type="parTrans" cxnId="{050073B3-BE14-4A90-98FC-A255323334AD}">
      <dgm:prSet/>
      <dgm:spPr/>
      <dgm:t>
        <a:bodyPr/>
        <a:lstStyle/>
        <a:p>
          <a:endParaRPr lang="en-US"/>
        </a:p>
      </dgm:t>
    </dgm:pt>
    <dgm:pt modelId="{545ACFCB-8AA3-4259-9635-FC7AE201DEE2}" type="sibTrans" cxnId="{050073B3-BE14-4A90-98FC-A255323334AD}">
      <dgm:prSet/>
      <dgm:spPr/>
      <dgm:t>
        <a:bodyPr/>
        <a:lstStyle/>
        <a:p>
          <a:endParaRPr lang="en-US"/>
        </a:p>
      </dgm:t>
    </dgm:pt>
    <dgm:pt modelId="{E64C4E1D-7482-4102-89A3-1588454CDD8E}" type="pres">
      <dgm:prSet presAssocID="{E13DAB87-5ED4-4E36-98F1-74B39D3AF407}" presName="matrix" presStyleCnt="0">
        <dgm:presLayoutVars>
          <dgm:chMax val="1"/>
          <dgm:dir/>
          <dgm:resizeHandles val="exact"/>
        </dgm:presLayoutVars>
      </dgm:prSet>
      <dgm:spPr/>
    </dgm:pt>
    <dgm:pt modelId="{C8F1125D-3E7B-4550-907F-D85771D87D67}" type="pres">
      <dgm:prSet presAssocID="{E13DAB87-5ED4-4E36-98F1-74B39D3AF407}" presName="diamond" presStyleLbl="bgShp" presStyleIdx="0" presStyleCnt="1"/>
      <dgm:spPr/>
    </dgm:pt>
    <dgm:pt modelId="{22F4E212-CEAD-4553-9C95-F6620B8CB9D0}" type="pres">
      <dgm:prSet presAssocID="{E13DAB87-5ED4-4E36-98F1-74B39D3AF407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5D74F076-1471-4302-BD80-A64EFE4FEC84}" type="pres">
      <dgm:prSet presAssocID="{E13DAB87-5ED4-4E36-98F1-74B39D3AF407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FC03F938-608E-49BC-ADEC-8DFB8D01836F}" type="pres">
      <dgm:prSet presAssocID="{E13DAB87-5ED4-4E36-98F1-74B39D3AF407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7C978C99-41AB-4EAF-9C24-D090E22C0F0C}" type="pres">
      <dgm:prSet presAssocID="{E13DAB87-5ED4-4E36-98F1-74B39D3AF407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A172EF30-FCCF-4425-ABB1-8B5761AFAEB5}" type="presOf" srcId="{D945C069-276A-493C-9025-AB6CDA5B667A}" destId="{FC03F938-608E-49BC-ADEC-8DFB8D01836F}" srcOrd="0" destOrd="0" presId="urn:microsoft.com/office/officeart/2005/8/layout/matrix3"/>
    <dgm:cxn modelId="{A40B9B35-82C7-40C3-A10F-27FD78337019}" type="presOf" srcId="{5F1E81E2-3609-4E0A-889B-3EDA748FBD35}" destId="{5D74F076-1471-4302-BD80-A64EFE4FEC84}" srcOrd="0" destOrd="0" presId="urn:microsoft.com/office/officeart/2005/8/layout/matrix3"/>
    <dgm:cxn modelId="{AB54A17E-B2C7-45BD-BC10-D762B9F8D6AC}" srcId="{E13DAB87-5ED4-4E36-98F1-74B39D3AF407}" destId="{43FBCAAC-CCC5-4480-AB26-5CB948C1CF97}" srcOrd="0" destOrd="0" parTransId="{C99D816C-F921-47F8-BBED-D95E46AF361A}" sibTransId="{220971A1-8852-4696-93BD-21F2FCF1CBD9}"/>
    <dgm:cxn modelId="{216F89AB-9C44-4B36-9898-14963B7394FE}" srcId="{E13DAB87-5ED4-4E36-98F1-74B39D3AF407}" destId="{D945C069-276A-493C-9025-AB6CDA5B667A}" srcOrd="2" destOrd="0" parTransId="{D370E7FA-6732-4C8C-A8ED-9B7E362ECAD6}" sibTransId="{E26228D7-94E1-48FD-9AC9-4BAAED7DE188}"/>
    <dgm:cxn modelId="{BEA444AF-3C2A-4925-B537-B0EAD4275192}" type="presOf" srcId="{E13DAB87-5ED4-4E36-98F1-74B39D3AF407}" destId="{E64C4E1D-7482-4102-89A3-1588454CDD8E}" srcOrd="0" destOrd="0" presId="urn:microsoft.com/office/officeart/2005/8/layout/matrix3"/>
    <dgm:cxn modelId="{050073B3-BE14-4A90-98FC-A255323334AD}" srcId="{E13DAB87-5ED4-4E36-98F1-74B39D3AF407}" destId="{4A968C0D-D9CA-4FFF-B83D-043A2FC64E82}" srcOrd="3" destOrd="0" parTransId="{33F51F0A-9447-47CB-9F7F-DCF19AC2A534}" sibTransId="{545ACFCB-8AA3-4259-9635-FC7AE201DEE2}"/>
    <dgm:cxn modelId="{6E8628B7-236D-47BA-BD93-D28E81639A92}" type="presOf" srcId="{43FBCAAC-CCC5-4480-AB26-5CB948C1CF97}" destId="{22F4E212-CEAD-4553-9C95-F6620B8CB9D0}" srcOrd="0" destOrd="0" presId="urn:microsoft.com/office/officeart/2005/8/layout/matrix3"/>
    <dgm:cxn modelId="{363F4BDB-F8E3-4FBF-8B8E-6AA741BF25C0}" srcId="{E13DAB87-5ED4-4E36-98F1-74B39D3AF407}" destId="{5F1E81E2-3609-4E0A-889B-3EDA748FBD35}" srcOrd="1" destOrd="0" parTransId="{60F54552-3CDE-4511-8D01-B8D21C88B95F}" sibTransId="{657E613E-F2EB-48FB-8A13-58CEF2ED451B}"/>
    <dgm:cxn modelId="{C773D1FE-97AC-40AD-A1C2-4E3FDA0F4A1B}" type="presOf" srcId="{4A968C0D-D9CA-4FFF-B83D-043A2FC64E82}" destId="{7C978C99-41AB-4EAF-9C24-D090E22C0F0C}" srcOrd="0" destOrd="0" presId="urn:microsoft.com/office/officeart/2005/8/layout/matrix3"/>
    <dgm:cxn modelId="{CF3748C6-8C36-4C3A-954F-A3482BB31DE9}" type="presParOf" srcId="{E64C4E1D-7482-4102-89A3-1588454CDD8E}" destId="{C8F1125D-3E7B-4550-907F-D85771D87D67}" srcOrd="0" destOrd="0" presId="urn:microsoft.com/office/officeart/2005/8/layout/matrix3"/>
    <dgm:cxn modelId="{92CF1DF8-17B2-4334-BF98-C494391169AF}" type="presParOf" srcId="{E64C4E1D-7482-4102-89A3-1588454CDD8E}" destId="{22F4E212-CEAD-4553-9C95-F6620B8CB9D0}" srcOrd="1" destOrd="0" presId="urn:microsoft.com/office/officeart/2005/8/layout/matrix3"/>
    <dgm:cxn modelId="{889232EA-BC03-4370-89E4-C2DBFAB8F8A3}" type="presParOf" srcId="{E64C4E1D-7482-4102-89A3-1588454CDD8E}" destId="{5D74F076-1471-4302-BD80-A64EFE4FEC84}" srcOrd="2" destOrd="0" presId="urn:microsoft.com/office/officeart/2005/8/layout/matrix3"/>
    <dgm:cxn modelId="{5545EBF1-A656-48E0-932B-40D37F66B466}" type="presParOf" srcId="{E64C4E1D-7482-4102-89A3-1588454CDD8E}" destId="{FC03F938-608E-49BC-ADEC-8DFB8D01836F}" srcOrd="3" destOrd="0" presId="urn:microsoft.com/office/officeart/2005/8/layout/matrix3"/>
    <dgm:cxn modelId="{68E30FA1-269B-4851-AC83-14BE75D486AF}" type="presParOf" srcId="{E64C4E1D-7482-4102-89A3-1588454CDD8E}" destId="{7C978C99-41AB-4EAF-9C24-D090E22C0F0C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FFBC15-A825-43BE-BB5B-DE84E6F98897}">
      <dsp:nvSpPr>
        <dsp:cNvPr id="0" name=""/>
        <dsp:cNvSpPr/>
      </dsp:nvSpPr>
      <dsp:spPr>
        <a:xfrm>
          <a:off x="679050" y="559144"/>
          <a:ext cx="1887187" cy="188718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4048E98-A4DA-4ECB-9CA4-29A4D2244EA1}">
      <dsp:nvSpPr>
        <dsp:cNvPr id="0" name=""/>
        <dsp:cNvSpPr/>
      </dsp:nvSpPr>
      <dsp:spPr>
        <a:xfrm>
          <a:off x="1081237" y="983449"/>
          <a:ext cx="1082812" cy="108281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62184DA-6B60-48E5-92DB-191C5369011E}">
      <dsp:nvSpPr>
        <dsp:cNvPr id="0" name=""/>
        <dsp:cNvSpPr/>
      </dsp:nvSpPr>
      <dsp:spPr>
        <a:xfrm>
          <a:off x="75768" y="3056262"/>
          <a:ext cx="3093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fr-FR" sz="2800" kern="1200" dirty="0"/>
            <a:t>Médicale</a:t>
          </a:r>
          <a:endParaRPr lang="en-US" sz="3400" kern="1200" dirty="0"/>
        </a:p>
      </dsp:txBody>
      <dsp:txXfrm>
        <a:off x="75768" y="3056262"/>
        <a:ext cx="3093750" cy="720000"/>
      </dsp:txXfrm>
    </dsp:sp>
    <dsp:sp modelId="{51580A1B-1CAA-409C-B492-FA6BB0B9D9F7}">
      <dsp:nvSpPr>
        <dsp:cNvPr id="0" name=""/>
        <dsp:cNvSpPr/>
      </dsp:nvSpPr>
      <dsp:spPr>
        <a:xfrm>
          <a:off x="4314206" y="581261"/>
          <a:ext cx="1887187" cy="188718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E6D765F-291D-4AEE-ADE8-0CC6D176148B}">
      <dsp:nvSpPr>
        <dsp:cNvPr id="0" name=""/>
        <dsp:cNvSpPr/>
      </dsp:nvSpPr>
      <dsp:spPr>
        <a:xfrm>
          <a:off x="4716393" y="983449"/>
          <a:ext cx="1082812" cy="108281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B12E762-1CCB-4922-BCD7-59266603B0E5}">
      <dsp:nvSpPr>
        <dsp:cNvPr id="0" name=""/>
        <dsp:cNvSpPr/>
      </dsp:nvSpPr>
      <dsp:spPr>
        <a:xfrm>
          <a:off x="3710925" y="3056262"/>
          <a:ext cx="3093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fr-FR" sz="2800" kern="1200" dirty="0"/>
            <a:t>chirurgicale</a:t>
          </a:r>
          <a:r>
            <a:rPr lang="fr-FR" sz="3400" kern="1200" dirty="0"/>
            <a:t> </a:t>
          </a:r>
          <a:endParaRPr lang="en-US" sz="3400" kern="1200" dirty="0"/>
        </a:p>
      </dsp:txBody>
      <dsp:txXfrm>
        <a:off x="3710925" y="3056262"/>
        <a:ext cx="3093750" cy="720000"/>
      </dsp:txXfrm>
    </dsp:sp>
    <dsp:sp modelId="{4D84C535-C0BE-4087-BE39-6A10585A7372}">
      <dsp:nvSpPr>
        <dsp:cNvPr id="0" name=""/>
        <dsp:cNvSpPr/>
      </dsp:nvSpPr>
      <dsp:spPr>
        <a:xfrm>
          <a:off x="7949362" y="581261"/>
          <a:ext cx="1887187" cy="1887187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FB4E633-9B89-483B-B652-308CEC590F34}">
      <dsp:nvSpPr>
        <dsp:cNvPr id="0" name=""/>
        <dsp:cNvSpPr/>
      </dsp:nvSpPr>
      <dsp:spPr>
        <a:xfrm>
          <a:off x="8351550" y="983449"/>
          <a:ext cx="1082812" cy="108281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DF5ED4A-66CF-4275-8D7D-21FC3C13504B}">
      <dsp:nvSpPr>
        <dsp:cNvPr id="0" name=""/>
        <dsp:cNvSpPr/>
      </dsp:nvSpPr>
      <dsp:spPr>
        <a:xfrm>
          <a:off x="7346081" y="3056262"/>
          <a:ext cx="3093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fr-FR" sz="2800" kern="1200" dirty="0"/>
            <a:t>laser</a:t>
          </a:r>
          <a:endParaRPr lang="en-US" sz="4000" kern="1200" dirty="0"/>
        </a:p>
      </dsp:txBody>
      <dsp:txXfrm>
        <a:off x="7346081" y="3056262"/>
        <a:ext cx="3093750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F1125D-3E7B-4550-907F-D85771D87D67}">
      <dsp:nvSpPr>
        <dsp:cNvPr id="0" name=""/>
        <dsp:cNvSpPr/>
      </dsp:nvSpPr>
      <dsp:spPr>
        <a:xfrm>
          <a:off x="859248" y="0"/>
          <a:ext cx="5691448" cy="5691448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61800" extrusionH="600" contourW="3000">
          <a:bevelT w="48600" h="18600" prst="relaxedInset"/>
          <a:bevelB w="4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F4E212-CEAD-4553-9C95-F6620B8CB9D0}">
      <dsp:nvSpPr>
        <dsp:cNvPr id="0" name=""/>
        <dsp:cNvSpPr/>
      </dsp:nvSpPr>
      <dsp:spPr>
        <a:xfrm>
          <a:off x="1399936" y="540687"/>
          <a:ext cx="2219664" cy="221966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latin typeface="+mn-lt"/>
              <a:ea typeface="+mn-ea"/>
              <a:cs typeface="+mn-cs"/>
            </a:rPr>
            <a:t>Prostaglandines</a:t>
          </a:r>
          <a:endParaRPr lang="en-US" sz="2000" kern="1200" dirty="0">
            <a:latin typeface="Avenir Next LT Pro"/>
            <a:ea typeface="+mn-ea"/>
            <a:cs typeface="+mn-cs"/>
          </a:endParaRPr>
        </a:p>
      </dsp:txBody>
      <dsp:txXfrm>
        <a:off x="1508291" y="649042"/>
        <a:ext cx="2002954" cy="2002954"/>
      </dsp:txXfrm>
    </dsp:sp>
    <dsp:sp modelId="{5D74F076-1471-4302-BD80-A64EFE4FEC84}">
      <dsp:nvSpPr>
        <dsp:cNvPr id="0" name=""/>
        <dsp:cNvSpPr/>
      </dsp:nvSpPr>
      <dsp:spPr>
        <a:xfrm>
          <a:off x="3790344" y="540687"/>
          <a:ext cx="2219664" cy="2219664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100" kern="1200" dirty="0"/>
            <a:t>Bétabloquants</a:t>
          </a:r>
          <a:endParaRPr lang="en-US" sz="2100" kern="1200" dirty="0"/>
        </a:p>
      </dsp:txBody>
      <dsp:txXfrm>
        <a:off x="3898699" y="649042"/>
        <a:ext cx="2002954" cy="2002954"/>
      </dsp:txXfrm>
    </dsp:sp>
    <dsp:sp modelId="{FC03F938-608E-49BC-ADEC-8DFB8D01836F}">
      <dsp:nvSpPr>
        <dsp:cNvPr id="0" name=""/>
        <dsp:cNvSpPr/>
      </dsp:nvSpPr>
      <dsp:spPr>
        <a:xfrm>
          <a:off x="1399936" y="2931095"/>
          <a:ext cx="2219664" cy="2219664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100" kern="1200"/>
            <a:t>Alpha agonistes</a:t>
          </a:r>
          <a:endParaRPr lang="en-US" sz="2100" kern="1200"/>
        </a:p>
      </dsp:txBody>
      <dsp:txXfrm>
        <a:off x="1508291" y="3039450"/>
        <a:ext cx="2002954" cy="2002954"/>
      </dsp:txXfrm>
    </dsp:sp>
    <dsp:sp modelId="{7C978C99-41AB-4EAF-9C24-D090E22C0F0C}">
      <dsp:nvSpPr>
        <dsp:cNvPr id="0" name=""/>
        <dsp:cNvSpPr/>
      </dsp:nvSpPr>
      <dsp:spPr>
        <a:xfrm>
          <a:off x="3790344" y="2931095"/>
          <a:ext cx="2219664" cy="221966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100" kern="1200" dirty="0"/>
            <a:t>Inhibiteurs de l’anhydrase carbonique locaux</a:t>
          </a:r>
          <a:endParaRPr lang="en-US" sz="2100" kern="1200" dirty="0"/>
        </a:p>
      </dsp:txBody>
      <dsp:txXfrm>
        <a:off x="3898699" y="3039450"/>
        <a:ext cx="2002954" cy="20029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</inkml:context>
    <inkml:brush xml:id="br0">
      <inkml:brushProperty name="height" value="0.053" units="cm"/>
      <inkml:brushProperty name="color" value="#FF0000"/>
    </inkml:brush>
  </inkml:definitions>
  <inkml:trace contextRef="#ctx0" brushRef="#br0">30583 9468 8641,'-14'0'-84,"-1"0"0,0 0 0,-3 2 0,-1 1 0,0 2 0,0-2 0,0-2 0,2 1 0,0 1 0,-1 2 0,-2 0 0,-1-1 1023,1 1-854,1 0 0,0 0 90,0-1 0,-7 1-84,3-5 1,-2 0-18,1 0 1,-1 0-25,6 0 0,-5 0-37,5 0 0,-2 0-21,2 0 0,4 5 13,-4-1 0,-3 6 12,-2-5 0,2 6-5,-2-2 0,5 5 108,-5 5 1,2-1-39,-1 5 0,-3 1 106,7 5 1,-1 1-104,1 3 0,5 2 15,-1 2 0,1-2-24,5-6 1,1-1-9,-2 0 1,7-1-19,-2-3 0,4-3-25,1-7 0,0 0 28,0 0-10,0 0 1,6 1-161,4-1 0,-2-5 6,1 1 0,1-2-20,4 1 0,0 4-19,0-4 1,0-1-29,1 2 1,-1-6 81,0 6 1,5-5-12,0 4 1,0-4 63,-5 4 0,2-5-58,3 0 0,-2 3 82,7-3 1,-5 3 8,5-3 0,-2-2 5,1 3 1,4-4-26,-3-1 0,3 0 5,1 0 0,1 0-58,-1 0 1,-1 0-15,-3 0 1,1-4 76,-6-1 0,5-2-8,-5 3 1,0 2-94,-5-3 1,0-1 53,0 1 0,0 1-9,1 4 0,-1 0-74,0 0 1,2 0-333,3 0 482,-3 0 0,10 0 0,-3 0 0</inkml:trace>
  <inkml:trace contextRef="#ctx0" brushRef="#br0">22436 9525 8561,'0'-8'-1598,"0"-5"1457,0 6 0,0-3 338,0 1 151,0 5-114,0-8 33,0 4-142,0-6 1,-2 1 11,-2 4 0,2 1-180,-3 3 162,-2 3-186,-1-10 1,-7 10 87,1-3 0,0 4 22,0 1 0,0 0 28,-1 0 0,-1 1 5,-2 4 1,0-2-33,-6 7 0,7-5 10,-2 4 1,-1-6 58,1 2 0,0 1-43,4-1 1,-3 0 22,-1-5 1,0 0-14,4 0 0,1 0-147,0 0 0,0 0 59,0 0 1,-1 0-10,1 0 0,0 0 28,0 0 0,-5 0-8,0 0 0,0-5-2,5 0 0,-2 0 3,-3 5 1,3 0 74,-3 0 0,-3 0-62,-2 0 0,2 0 70,-2 0 0,1 0-78,-6 0 1,1 0 0,-1 0 1,1 0-44,0 0 1,-1 2-10,1 3 0,-2 3 20,-4 6 1,6 0-20,0 0 1,1 1-19,8-1 0,-6 0 41,1 0 0,3 0 16,2 1 1,4 4 17,0 0 0,1 0 11,0-5 0,0 5 7,-1 0 0,1 0 16,0-5 1,0 5 4,0 0 0,-4 1-38,4-1 1,-3-3 14,7 3 1,-1-2-5,2 2 0,-2-3-29,6 3 0,-5-3 17,6-2 1,-1-3-6,5 3 0,0-7 4,0 7 0,0-3 1,0 3 0,0 0-29,0 1 0,5-1 26,-1 0 0,6 0-28,-5 0 0,4 1 26,-4-1 1,6 0-79,-2 0 1,-1 1 56,2-1 1,-1 0-8,5 0 0,1 0 12,-1 1 1,0-3-2,0-2 1,0 6 20,1-7 1,-6 7-22,1-7 0,-1 2 47,5-1 1,1 2-40,-1-2 0,0 1 23,0-2 0,0 4 10,1-3 1,-1 1 3,0-2 0,5 4-25,0-4 1,6-1 4,-1 2 0,3-6 10,1 6 0,5-5 1,1 4 0,0-6-19,0 2 0,-3 1 9,7-1 0,-8 4-37,-2-4 0,1 2 24,-5-3 1,1 3-5,-1 2 1,-4 4 14,-6-4 0,1-1-1,-1 2 0,0-3 107,0 3 1,0 3-109,1-4 0,4-1 154,0 1 1,4-5-80,-4 0 1,6-2 106,-1-2 0,3 0-149,1 0 0,6 0-8,-1 0 0,5-2-25,-5-2 1,2 0-2,-2-5 1,-3 4-192,3-4 1,-8 6 59,-1-2 0,-7-2-9,2 3 1,2-3 92,-2 3 0,1 2 23,-1-3 0,-1 2-8,5-2 1,-4 2 21,5-6 0,0 6-11,4-2 0,1-3 12,-1-1 1,0 1 35,1-2 1,-1 1-37,1-5 1,-1-2 124,1-3 1,-2 1-120,-4-5 1,2 4 108,-6-5 0,0 5-13,-4-5 0,-6 5 8,1-4 0,-3 5-33,3-1 1,-2-1 6,-3 1 0,-4 0-32,4 5 0,1 0 4,-1-1 1,0-4-67,-5 0 1,0-1 69,0 1 1,0 3-153,0-3 0,0-1 59,0 1 1,0-7-150,0 3 1,-5 1 115,0-2 1,-6-1-10,2-9 1,-4 4 76,-1-3 0,-2 3-43,-3 2 0,3-1 32,-3 1 0,-1 1-29,1 3 1,-6 2-50,1 3 0,-1 4-27,1-4 1,-3 3-172,3 2 1,-4 4 137,-5 1 0,1 5-205,-6 0 1,2-3 86,-2 3 1,-3-1 101,3 5 0,2 0-52,-2 0 0,5 0 20,-5 0 1,4-5 154,-3 0 1,-1-4-14,-5 4 1,0-4-21,1 4 1,5-4-124,4 4 0,9-5-360,6 6 550,2-1 0,8 5 0,2 0 0</inkml:trace>
  <inkml:trace contextRef="#ctx0" brushRef="#br0">25450 6994 8475,'-14'0'-1680,"-5"5"1568,0 0 1,0 0 682,5-5 1,0 4-371,-1 1 0,-3 1-300,-1-1 1,-2-3 0,2 3 1,3 1 229,-3-1 0,-1 1-126,1-1 0,-5-4 42,5 4 1,-6-2 22,1 2 1,2-4 17,-2 4 1,2-2-27,-1 2 0,-3-3 24,7 2 1,-6 0-9,1 0 1,4-2-89,1 3 1,-2-2 92,2 2 1,-4-2-123,4 6 1,-5-6 100,5 2 1,-6 3 5,1 1 0,-4 4-45,-6 1 1,4 1 0,-3-1 1,2 5-4,-2 0 1,2 7-11,-2 3 0,3 1-74,2 8 1,1 0 98,3 4 1,-1 1-95,6 0 1,0-1 89,5 1 0,0 0 5,-1-1 1,1-4-8,0 0 1,0-5 13,0 5 0,-1 0 12,1 5 0,0 4 8,0 1 0,0 5 5,-1-1 0,1 4-23,0 1 1,0-2-10,-1-3 0,3-3 22,2-6 1,-1-1-1,7 1 1,-3-5-55,2 0 1,4-2-2,-4 2 0,5 3 18,5-3 0,-2-3-8,7-2 0,-1-2 6,5 3 0,0-3 6,1 7 0,-1-5 6,0 5 0,5-5 17,0 5 0,2 0 4,-3 5 1,0-2 0,6-3 0,-7-3 9,2-7 0,1 0-15,-1 1 1,2-2 0,-2-4 0,-2-2-7,7-7 1,1 0 5,8 1 0,-1-3-50,6-2 1,0-2 29,4-4 0,1-1-2,0 7 0,-1-7-2,1 2 0,-2-4-3,-3-1 1,2 5 5,-7 0 0,0 0-3,-5-5 0,1 4-61,-1 1 0,7 5 60,3-6 1,0 6-16,4-5 1,-2 6 0,7-2 1,-2-1-4,-3 1 0,-4-4 63,0 5 0,-6-7 7,1 2 0,-8-4 19,-1-1 1,-2 0 14,2 0 0,2-1 97,-2-4 0,5-3-130,4-6 0,3-2-87,7-3 0,-1 3 50,1-3 1,0 2-6,-1-2 0,-1 3-24,-3-3 0,-3 3-102,-6 2 0,-1 0 42,0 0 1,-5 4-15,-4 1 1,1 1-16,-1-2 0,6-2 60,-1 2 0,3 2-54,1-1 1,1 4 66,-1-4 0,5 1 2,0-2 0,1-2-7,-6 2 1,1-2-3,-1-3 1,-1 1 70,-3 0 0,1 0 16,-6-1 0,4-3 6,-4-1 0,2-5-61,-2 5 0,-3-5-24,3 5 1,-4-1-5,0 1 1,4 3-14,0-3 0,4 3 27,-4 2 1,2 0-6,-2 0 1,-3 1 53,2 3 1,-2-2 2,-2 2 1,1-4 134,-1-5 0,0 3-101,0-3 1,1-3 33,-1-1 0,-5 0-53,1 0 0,-2-6-6,1-4 0,4-5-64,-4 5 0,-1-6-10,2 1 0,-2-3 25,1-2 1,2 7-25,-6 2 0,0 4-6,-5 2 0,0 1 24,0 3 1,0-1 169,0 6 1,0-6-60,0 1 1,0-3-40,0-1 0,0-2-78,0-3 0,-5 1 10,0-6 1,0 2-13,5-2 1,-1 2-132,-4 3 0,3 3 16,-2-4 1,1 0 100,-2 0 0,2 1-86,-7 5 1,5-1 138,-4 1 0,-1 0 9,-4-1 0,0 5-20,0 1 1,-5-1 124,0-4 1,-5-1-75,5 1 0,-1-1 27,1 1 0,1 4-115,-5 1 0,5 0 62,-1 0 0,-1 1-88,1 3 1,0 3 19,5-3 1,-1-2-155,1 2 1,0 0 120,0 5 0,4-2-116,1-3 1,-1 4 52,-4-4 0,0 3-17,0 2 0,-2-1-113,-3 1 1,3 0 158,-3 0 0,2 1 18,-2 4 0,1-4-2,-5 4 1,-1 1 6,-4-2 1,4 7 2,0-2 1,1-1 7,-6 1 1,5 1-4,1 4 0,1 0 11,-2 0 0,-1 0 21,6 0 1,-2 0-34,2 0 0,3 0-47,-3 0 0,4 1 9,0 4 0,3-2-1,2 6 0,-2-4 1,2 5 0,-2-2-12,-3 1 0,3 4 50,2-4 1,-2-1-1,2 2 1,-4-3 131,-5 3 0,3 3-140,-3-4 0,-3-1 109,-2 1 0,-2-1-74,-3 2 1,1 2 6,-1-2 1,1 1-17,-1-2 1,-4 4-4,0-3 1,-5 2-33,5 2 1,0-4 34,4-1 1,1-1 50,-1 2 1,1 1-54,0-6 1,-1 4 52,1-4 0,-2 4-170,-4-4 1,4 4-199,-3-4 1,2 2 54,-2-3 1,3 4-231,-4 6 0,4 1 50,2-1 1,6 0-173,3 0 643,3 7 0,2 1 0,0 6 0</inkml:trace>
  <inkml:trace contextRef="#ctx0" brushRef="#br0">26232 11885 14532,'0'-14'-192,"0"4"512,0 1 0,2 6 1261,2-2-174,-2 3-1455,11 2 0,-5 0-117,6 0 0,-5 0 162,1 0 1,-1 0 122,5 0 0,1 2-234,-1 3 0,2-4-44,3 4 1,1-4-181,4-1 1,3 0-64,-4 0 0,4 0 330,2 0 1,-1 0-102,1 0 0,-1 0 104,0 0 1,-1 0-137,-3 0 1,-2-4 289,-3-1 0,-3 0-142,3 5 0,-3 0-83,-2 0 1,0 0-17,0 0 0,5 0 5,0 0 0,0 0 23,-5 0 0,1 5-311,-1 0 1,5-1 233,0-4 0,1 0-312,-1 0 1,-3 0 123,3 0 1,-3 0 391,-2 0 0,0 0 0,0 0 1</inkml:trace>
  <inkml:trace contextRef="#ctx0" brushRef="#br0">26374 12127 13707,'-14'-7'-733,"0"6"0,1-7-447,4 3 2119,2 3-601,7-4 0,7 1 610,2 1 1,4-1-628,1 5 1,7-5-200,2 0 1,-1 1-261,2 4 1,0 0 183,4 0 0,1 0-115,-1 0 0,1 0 67,-1 0 0,0 0-4,1 0 1,-5 0-564,-1 0 1,1 4-25,4 1 1,6 0 559,-1-5 0,13-6 0,-2-2 0</inkml:trace>
  <inkml:trace contextRef="#ctx0" brushRef="#br0">26275 10620 15044,'-13'-2'-600,"4"-3"0,-4 4 896,4-4-657,2-3 1,1 5 562,6-7 161,0 7 1,2-8 298,2 7 1,-1-1-480,7 5 0,-1-5 33,6 0 0,5-1 82,4 1 0,3 4-153,1-4 0,2-1 144,3 1 0,-1 0-91,6 5 0,-5 0-553,5 0 0,0-5-105,4 1 1,-4-1 195,0 5 1,-5 0-205,5 0 0,0 0 193,5 0 0,0 0-62,-1 0 1,6 0 1,-1 0 1,-1 0 108,-8 0 1,-5 0-85,-9 0 222,3 0 0,-12 6 0,6 2 0</inkml:trace>
  <inkml:trace contextRef="#ctx0" brushRef="#br0">26317 10861 14966,'-14'0'603,"0"0"-652,6-6 1,5-2 739,12-6 1,7 4-250,13 1 1,5-1-410,4-4 1,3 5-171,2-1 0,0 7 90,-1-2 1,-4 2-356,0-1 0,-1 2 72,0-3 0,0 5-41,-4 5 1,-1-2-517,5 7 738,1-7 0,5 9 0,0-4 0</inkml:trace>
  <inkml:trace contextRef="#ctx0" brushRef="#br0">23076 11103 16950,'-22'-6'-3172,"1"3"2574,7-7 0,1 5 792,4-4-463,-4 6 0,7-5-7,-4 3 1,3 2-89,2-7 0,3 6 290,-3-6 1,-1 5-327,1-4 1,-6 1 223,2-1 1,-4-2 128,-1 6 0,0-6-76,0 1 0,-2 4 165,-3 1 1,-3-1 137,-7 1 0,1 0 79,-1 5 1,-4 0-95,0 0 1,0 0 137,4 0 1,1 0-174,0 0 1,4 5 124,0 0 0,5 0 26,-4-5 0,5 0-122,-1 0 0,-3 0-25,-2 0 0,-2 1-72,-3 4 1,-1-3 24,-3 2 0,0-1-28,-10 2 0,4-2 41,-9 7 0,4-1-120,1 6 1,-1-1 90,-3 0 0,7 0 22,-2 0 1,7 5 66,-3 0 1,-2 2-58,-7-2 1,-2 1 26,-3 4 1,-2 1 3,7-6 1,-5 5-18,4-5 0,7 5-22,8-5 0,5 4 40,4-4 0,2 6-71,3-1 0,3-2-69,-3 2 0,8-5-50,1 5 1,1-2 9,-5 1 0,6 3-76,3-7 1,4 6-85,1-1 0,0 2-119,0 3 1,1-5-22,4-1 0,3-4-46,6 5 1,2-2-53,3 2 1,-3-2 52,3-3 1,-2-3 33,2 3 0,1-4 127,4 0 1,3-1 124,-3 0 1,7 0 19,2 0 0,7 1 100,-2-1 0,8 0 108,1 0 1,7-1 165,-2-4 0,2 2-21,-2-6 0,1 5-28,-5-6 1,1 1-45,-2-5 1,8 0-17,7 0 1,1 0-226,-1 0 1,-2-6 228,6-4 0,-7 2-21,-2-1 0,-5 0-34,-5-6 0,-3 1 52,4 0 1,1 0 37,-2-1 1,0 1-16,-4 0 0,-2 0-24,-3 0 1,-3-1 32,-7 1 0,-6-2 160,-3-3 0,-3 4-173,-2-4 0,-1-2 134,-3 2 0,-3-5-316,-2 6 1,-3-8-114,2 3 1,3-9-14,-2-1 1,-1-7-65,-4 2 0,5 2 3,0-2 0,-1 5-249,-4-5 0,0 6 97,0-1 0,-6 3-40,-3 2 1,-6-5-172,-3-1 0,-5 6 125,-5 4 1,-7 2-126,-3-1 1,-4-3 111,-6 7 0,2 2 113,-6 7 0,8-1 43,1 7 0,4-1 77,10 5 1,4 0 287,11 0 0,-7 6 1,-1 2-1</inkml:trace>
  <inkml:trace contextRef="#ctx0" brushRef="#br0">7365 15112 7939,'-19'10'-270,"0"-1"1,-6-4-403,1 4 1,4 1 670,1 4 1,8 0-6,1 0 1,1 1 36,-5-1 0,-1 0 240,1 0 1,5 2-102,-1 3 0,1-3-195,-5 3 0,4-2 60,1 2 1,-1-3-42,-4 3 1,4-2 35,1 2 1,-1-3-10,-4 3 0,2 1-37,2-1 1,-3 5-29,4-5 0,-4 6 6,-1-1 0,0-2-53,0 2 0,-1-1 72,1 6 1,5-1-70,-1 1 0,2-6-13,-1 1 1,-2-5-9,6 5 0,-4-7 9,4 2 0,0-3 100,5-2 0,0-6 0,0-2 0</inkml:trace>
  <inkml:trace contextRef="#ctx0" brushRef="#br0">7081 15183 7929,'-6'-19'-39,"-4"0"0,-1 0 250,2 5 190,2 0-43,7 6-260,0 2 1,2 6-86,3 0 0,-2 0 42,6 0 0,-4 6-113,4 3 0,1 6-17,4 4 1,5 3-64,0 6 0,0 1-18,-5-1 0,2 2-85,3 3 1,-3-1-18,3 6 1,3 1 257,2 9 0,2 2 0,3 7 0</inkml:trace>
  <inkml:trace contextRef="#ctx0" brushRef="#br0">7109 11160 7971,'-14'0'-467,"0"0"1,-5 0 304,0 0 0,0 0 132,5 0 0,0 5 84,-1-1 1,3 7-20,2-1 0,-2 3-7,2 1 1,-3 0-115,-1 0 1,5 5-1,-1 0 1,1 6 123,-5-1 0,4 8-92,1 1 1,-1 5 43,-4-5 0,0 6 3,0-1 0,-1-1 7,1 1 1,0-2-6,0 2 1,1-3 4,4-7 0,-4-1 3,3-3 1,4-4 8,1-6-2,-3 0 1,7-4 27,-4-1-38,4-5 0,7-4 0,2-8 0</inkml:trace>
  <inkml:trace contextRef="#ctx0" brushRef="#br0">6811 11231 8084,'-14'-14'0,"4"0"0,1-1-1059,5 1 852,-8 6 0,12 2 375,0 6 1,1 0-108,9 0 0,-1 6-23,6 4 1,-1 4-166,0 5 0,2 1 100,3 4 0,3 3-234,6-3 1,2 4 260,3 5 0,4-3 0,5 5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</inkml:context>
    <inkml:brush xml:id="br0">
      <inkml:brushProperty name="height" value="0.053" units="cm"/>
      <inkml:brushProperty name="color" value="#FF0000"/>
    </inkml:brush>
  </inkml:definitions>
  <inkml:trace contextRef="#ctx0" brushRef="#br0">17147 6795 16904,'-8'2'-1119,"3"3"3972,-3-4-2385,7 6 0,-7-3-264,3 1 0,4 1 109,-4-1 0,3-2-333,2 7 0,0-5-80,0 4 1,0-4 349,0 4 1,0 1-120,0 4 1,0-5-426,0 1 0,0-1 87,0 6 1,0-1 30,0 0 1,0 0-160,0 0 1,0 5 255,0 0 0,5 0-78,0-4 0,0 4 87,-5-1 0,1 3-19,4-2 0,-4-2-2,4 7 0,-2-2-2,2 2 0,-2 7-28,7-2 1,-7 2 38,2-2 0,-2 4 9,2 0 0,-4 7 223,4-2 0,-4-2-48,-1 2 1,0-5 5,0 5 1,-4-6 109,-1 1 1,-6-3 145,1-2 0,-2-4 154,-2 0 0,1-5-88,3 4 1,-2-5 34,2 1 1,2-4-42,-1 0 1,6-1-306,-2 0 0,-1 0 141,1 0 1,0 1-431,5-1 1,0 0-100,0 0 1,0 0-133,0 1 0,0-6 29,0 1 1,0-1-53,0 5 1,0 1 1,0-1 1,-1 0 315,-4 0 1,3 0-35,-2 1 0,0-3 160,0-2 1,2 2 29,-3-2 328,-2 3-291,5 1 1,-6-5 227,3 1-52,4-7-392,-6 3-116,7-6-810,0 0 139,-6 0-383,5 0 153,-6 0-115,7-6 785,0 4 0,0-6 15,0 4 1,0 0-364,0-5 715,-6 6 0,3-10-23,-7 4 0,7-4 55,-2-1 1,2 3-5,-2-3 0,4 3 23,-4-8 1,-1-2-129,1 2 0,-1-6 77,1 1 0,3-3 34,-2-1 0,1 1 114,-2 3 1,3-3-13,-3 4 0,2 1-27,-1-2 1,2 7-2,-3-2 1,-1 3-24,1 2 1,-1-1-39,1 1 42,4 6 0,-10 0-131,6 4 51,0 2-216,-1-4 298,4 12 0,2 2 33,10 6 1,2 0-37,2 1 1,1 0 22,-1 4 1,2-1-34,3 5 1,-4-5 76,4 1 1,2 3-38,-2 2 0,1-2-9,-1 1 0,2 1-36,3 4 1,1 1 20,-6-1 0,5 1 144,-5-1 0,4-6-96,-4-3 0,5-4-5,-5-6 1,1 2 56,-1-6 0,-3 0 39,3-5 1,-3 0-50,-2 0 0,0-2 32,1-3 1,-1-1-76,0-4 0,5-2 116,0 2 1,0-2-95,-5-3 1,5 0 58,0-4 0,0-3 9,-5-7 0,5-4-36,0 0 0,0-7-37,-5 2 0,0-4-68,1-6 1,2 3-150,-3-8 1,4 6-363,-9-5 0,-3 6 516,-1-1 1,-3-4 0,-2 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</inkml:context>
    <inkml:brush xml:id="br0">
      <inkml:brushProperty name="height" value="0.053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22919 7250 8402,'-14'-14'-204,"6"6"308,2-4 1,6 4-133,0-6 0,0 4 30,0 1 0,2 1 180,2-2 0,-1-2-19,7 2 1,-5-1 4,4 2 0,-4-4 6,4 3 1,-4 3-38,5-3 0,-6 1-18,6-6 1,-1 1 1,6 0 0,-6 0 3,0-1 1,1 1-112,4 0 1,0 0 79,1 0 1,-1-1-124,0 1 1,0 5 58,0-1 0,2 7-162,3-2 1,-3 4 134,3 1 1,-3 0-143,-2 0 1,-5 1 115,1 4 1,-1 5-15,6 8 0,-6-2 70,1 3 1,-7 2-43,2-2 0,-2 4 90,1-4 0,-2 5-71,3-5 0,-4 5 7,-1-5 1,0 6-11,0-1 1,-1-2 3,-4 1 0,2 0-9,-7 0 1,2 4-7,-1-3 1,-4 3 29,4 1 0,-4-1-17,-1-3 0,0 3 119,0-4 0,-1 4-91,1 1 1,5-1 7,-1-3 0,1-2 16,-6-3 0,1-2 0,0 7 0,5-6-22,-1 1 0,2-2-6,-1 2 1,-4-3-9,4 3 0,1-4 18,-2 0 0,1-6-46,-5 1 0,4-1-2,1 5 0,1-4-1,-2-1 0,-1-4 24,6 4-13,-6-5-35,10 2-21,-12 0-123,12-4 153,-6 4-22,7-6 26,0 0-47,7 0-3,-6 0 9,5 0 0,-6 6 46,7 2-6,-6 7 1,6-1 4,-7 0 1,0 0-3,0 0 1,0-4-1,0-1 1,0 1 14,0 4 0,0 0 4,0 0 0,0 1-27,0-1 1,0-5-19,0 1-239,-7-1 230,6 6-496,-6-1-145,1 0 224,5 0 0,-6-4-386,7-1 854,0-6 0,7 10 0,0-5 0</inkml:trace>
  <inkml:trace contextRef="#ctx0" brushRef="#br0">23005 8629 8297,'-10'0'1350,"1"0"-363,6 0-386,-10 0-386,11 0 0,-4-1 247,6-4 83,0 3-31,0-4-911,0 0 434,0 4 1,0-2-800,0 8 0,0-1 192,0 7 0,0-5 570,0 4 0,6 1 0,2 4 0</inkml:trace>
  <inkml:trace contextRef="#ctx0" brushRef="#br1">32076 3170 24575,'0'0'0</inkml:trace>
  <inkml:trace contextRef="#ctx0" brushRef="#br1">31749 5289 24575,'-68'-24'0,"0"0"0,0 0 0,4 2 0,2 2 0,0 6 0,-19 10 0,1 8-1975,26-4 0,-1 0 0,-1 0 1975,-6-1 0,-2-1 0,-1 5 0,-6 4 0,-2 4 0,-2 2-977,11-2 1,-2 1-1,0 2 1,-1 1 976,-1 3 0,0 2 0,-1 2 0,0-1 0,-6 1 0,-1 1 0,-1 0 0,1 0 0,2 0 0,-1 0 0</inkml:trace>
  <inkml:trace contextRef="#ctx0" brushRef="#br1">20659 10804 8412,'-8'0'956,"2"0"-751,6 0 479,0 0-444,-7 0-67,6 0 4,-6 0-14,1 0-102,-2 7 0,-6 1 7,0 6 1,0 5-19,-1 0 0,1 8-123,0 1 0,-5 2 156,0 8 1,0-2-144,5 2 1,0 3 37,-1-3 0,3-1 33,2 0 0,-1-5-24,6 1 0,1-3-113,4-1 1,6-6 12,3 1 1,4-2-141,1 2 1,1-4-111,-1-5 0,0-1 88,0 0 0,5 0-236,0 1 1,0-3 82,-5-2 1,5-2 427,0-4 0,13-2 0,-2 4 0</inkml:trace>
  <inkml:trace contextRef="#ctx0" brushRef="#br1">21327 10989 8436,'-14'-8'0,"1"0"-322,4 4 350,-4 2 217,5-4 0,-4 7-60,2 4 1,-3-3 207,4 2 1,1 4-214,-1 2 1,1-2 13,-2 1 0,-2 1-50,2 4 1,2 2-34,-1 3 1,1-4-137,-2 4 1,-1-1 140,7 1 1,-6-2-238,5 7 1,1-5 46,4 4 0,0-4-62,0 5 0,0-5 87,0 5 1,6-7-152,3 2 1,4-3 141,1-2 0,0 0-124,1 1 0,4-8 79,0-2 0,1 2 40,-1-3 0,-2 1-116,7-5 1,-2 0 59,2 0 0,3-5-11,-3 1 1,1-8 85,-2 3 0,-2-4 87,-7-1 1,0 0-165,1 0 377,-1 6-135,-6-5 1,-2 10 138,-6-6-146,0 5 377,0-2 4,0 6-204,0 0-259,-6 6 1,4 2 31,-3 6-29,4 1 1,7-1-28,4 0 0,2-4-82,3-1 0,0-4 113,4 4 0,-1-6-119,5 2 94,1-3 18,-2-2-171,5 0 147,-5-7 0,0 1-15,-3-3 0,-8-4 0,-1 4 0,-6-4 14,6-1 115,-7-1-120,3 1 1,-10 0 21,-1 0 1,-6 0-13,1-1 0,-4 3-7,-5 2 1,3-2-4,-2 2 1,0 4-2,-1 1 0,3 4-5,-3 1 0,8 0-6,2 0 1,4 0-155,-4 0-65,6 0 0,-4 1 141,7 4 1,7 1 38,2 4 1,4 2 82,1-2 0,5 1-57,0-2 0,6 4 0,-1-4 0,-4-2 23,-1-3 1,2 3 106,-2-2 0,4-1-35,-4-4 0,0 5 71,-4 0 1,-1-1-108,0-4 0,0 0 97,0 0 0,-4-4 463,-1-1-449,-5-6 1,7 8-59,-7-7 1,3 7 31,-3-2-4,-2-2-86,4 5 1,-4-4-21,3 6 1,-2 0-73,6 0 0,-4 0 44,4 0 1,1 0-3,4 0 0,0 0 45,1 0 0,-1 0-7,0 0 0,5 4 12,0 1 0,5 0 4,-5-5 1,4 0 30,-4 0 0,0 0 13,-5 0 1,5 0-27,0 0 1,0 0-20,-4 0 1,-6 0 29,0 0-60,1 0 0,4 0-14,0 0 0,-6 1-3,-3 4 0,1-2-94,-1 7 1,6-5 107,-1 4-304,-4-6 172,7 3 0,-10-1-524,6 0 0,-4 4-130,4-4 102,1 0 0,4-5 55,0 0 0,1 0 111,-1 0 0,0-5 517,0 0 0,7-12 0,1 1 0</inkml:trace>
  <inkml:trace contextRef="#ctx0" brushRef="#br1">22308 10904 8252,'-38'-5'-296,"0"1"1,7-3 374,-3 2 0,1 4 272,5-4 0,-2 4-97,11 1 0,0 0 474,5 0-149,6 0-163,-5 0-334,12 0 1,-4 4-14,10 1 1,-2 0 36,6-5 0,2 0 55,8 0 1,-1 5-19,5-1 1,-4 1 32,5-5 0,0-5-13,4 1 1,-4-6-234,0 5 0,-6-6 140,6 2 0,-5 1-159,5-2 1,-7 2 116,2-1 1,-3-2-150,-2 6 169,-6-6-50,5 10-240,-5-12 184,0 11 0,-1-4-153,-2 6 0,-3 2-75,2 2-54,-2 4 1,-2 8-255,0 3 0,5-3 173,0 3 0,1-3-25,-1-2 1,2 0-106,8 0-124,-1 0 443,6-6 0,-2-1 232,6-7 0,-1 0 0,12 0 0,1 0 0</inkml:trace>
  <inkml:trace contextRef="#ctx0" brushRef="#br1">22919 10762 8255,'5'-14'0,"0"-1"0,0 6 0,-5-1-7,6 1-4,-4-5 2,4 6 2,-6 2 4,0 6 0,0 1 0,0 4 1,0 3 2104,0 6-868,0 0-1085,0 7 1,0 1-573,0 6 0,5 2 308,-1 3 1,1 4-28,-5 5 0,0 1 58,0 0 0,0 4 23,0 1 1,0 0-74,0 0 1,0-5 138,0-1 1,0-6 27,0-7 28,0-1 221,0-6-223,0-7 1,0-11 130,0-8 0,2-4-69,2-6 0,-2-5-51,3 0 1,1-5 23,-1 5 1,1-5-78,-1 5 0,-2-4-8,6 4 0,-4 0 90,5 5-505,-1-1 258,-1 1 0,3 0-100,-6 0 1,6 1-216,-2 4 1,-1-2 111,2 6 1,-1 0-77,5 5 1,1 0 426,-1 0 0,0 6 0,0 2 0</inkml:trace>
  <inkml:trace contextRef="#ctx0" brushRef="#br1">23858 11160 8119,'-14'0'0,"4"1"-269,1 4 1,4-2-322,-5 7 1,7-5 486,-1 4 1,2 5 374,2 5 1,0 2-161,0-2 0,5-2-6,-1 7 1,6-2-59,-5 2 1,1 2 43,-1-2 1,-4 3-151,4 1 0,-3-4 139,-2 0 0,0-7-5,0 2 1,0-3-46,0-2-27,0-6 1,-2-2 13,-3-6 0,4-1-11,-4-4 0,3-9-94,2-10 1,0-4 112,0-5 1,5 1-70,0-6 1,6-1-8,-2-9 1,4 4-14,1-3 1,5 1 109,0-2 0,6 4-6,-1-3 1,-2 3 18,2 1 0,0 3 165,4 7 0,-6 3-232,-3 16 1,-3-2 12,-2 11 0,-1 2-89,-4 8 0,-2 3 121,-7 6 1,0 8-208,0 7 1,-7 1 39,-2 8 1,-4-5 79,-1 5 1,-5 0-9,0 4 0,0-4 50,5 0 0,-5-6-69,0 1 0,0-3 4,5-2 1,1-6 277,4-3-337,-4-9 70,11-4 0,2-7-12,10-4 0,4-5-126,5-9 0,3 2 84,7-7 0,-1 2-11,1-1 1,-6-3 125,1 7 0,-5 0 0,5 5 0,-7 0 0,2 0 0,-8 4 30,-2 1 0,-4 6-57,5-2 159,-7 3 0,3 4 250,-6 3 1,0 2-123,0 8 0,-1-1-2,-4 0 0,3 0 152,-3 1 1,4-1-52,1 0 0,0 0-97,0 0 1,0-4-24,0-1 1,6-4-16,4 5 0,-1-7-64,5 1 1,-3-2-107,8-2 1,4-2 124,0-2 0,4-4-13,2-6 0,4-1-385,0 1 0,0-5 140,-5 0 1,1-1 44,-1 1 1,-1 3 100,-3-3 0,-4 3 79,-5 2-133,-1 0 1,-5 1 53,1 4-90,-7 2 6,3 7 1,-6 2 5,0 3 0,0 3 40,0 6 1,0 0-203,0 0 1,0 0 55,0 1-115,0-1 212,0 6 1,0-4-48,0 3 1,5-8-11,0-1 0,6-1 75,-2 5 0,-1-4 1,2-1 1,-1-5 45,5 0 0,1-2-72,-1-2 1,-5 0 43,1 0 1,-1-2-9,5-2 0,-4 0 6,-1-5 1,-4 1 29,5-1-18,-1-4 1,1 7 17,-1-4 0,-4 2 53,4 3 49,-6 4-105,10-5 65,-5 6-57,6 0 127,0 0-147,1 6 0,-6-3-35,1 6 1,4-5-1,5 0 0,0-2-36,-5-2 0,5 0-12,0 0 1,0 0 16,-5 0 1,0 0 35,1 0 1,-3-2-43,-2-2 34,2-4 0,-10-6-3,3-1 1,-5 6-1,-5-1 1,0 2 5,-9-1 0,3-4-1,-8 4 1,1 3 0,0 1 1,2-1-46,-3 1 1,3 0 29,2 5 5,0 0 1,1 2-242,3 2 1,-1 0-323,7 5 1,-1-4 237,5 4 1,1 1-1,4 4 1,5-5-86,9 1-546,-4-7 673,12 10 0,-5-12 298,7 4 0,1-3 0,3-2 0,-3-2 0,3-3 0,2-3 0,-2-6 0,0-2 0,-4-3 0,-2 2 0,-4-7 0,-2 2 0,-7-2 0,-4-2 0,-1 2 0,-6-3 0,2-1 0,-3-1 91,-2 1 0,-2 1 104,-3 3 0,4-1 434,-4 6 1,-1 0-115,1 5 1,0 0 574,5-1-729,0 7 0,0 1-174,0 2 169,0 3-284,6 2 0,-2 8 181,5 6 1,-4 7-16,4 3 1,-4-1-51,4 6 0,1-2-202,4 11 1,-4-1-158,-1 6 0,-6 0-101,2-1 0,-3 6-162,-2-1 1,-2 1 124,-3-6 0,-3-5-242,-6-4 0,0-5 46,0-4 826,0-4-221,6-5 1,-5-8 105,3-2 1,-1-5-192,2-5 1,-2-2-51,6-8 1,0-5 36,5-4 0,2-3-31,3-1 1,3-1 15,6 1 0,0 4-37,0 1 0,1 5 40,-1-1 0,0 5-16,0 5 0,0-2 44,1 6 0,-1 0 31,0 5 1,0 2 18,0 2 0,-4 9 4,-1 6 0,-4 1 132,5-1 0,-6-3-139,6 3 1,-2 2 21,1-2 0,4-2 25,-4-7 0,4 1-33,1-7 1,0 6 25,1-5 0,4-1-71,0-4 0,4-1-107,-4-4 1,2-3 90,-2-6 1,-2-2-117,7-3 0,-12 3 107,3-3 1,-6 4-6,1 0 216,2-5 1,-10 4-42,3-3-47,-4 10 0,-2 2-113,-4 7 0,2 0 11,-7 0 1,7 2-10,-2 3-22,-3 2 0,7 8 51,-4-1 1,3 0-11,2 0 0,0-4-16,0-1-4,0 1 1,7 2-100,2-2 1,-1 1 47,2-6 0,-1-1-1,5-4 1,1 0 24,-1 0 1,-5 0-17,1 0 1,-1-1 45,5-4 1,-4 2-6,-1-7 0,-1 6 115,2-6 0,-2 7-122,-4-2 16,-2-3-27,4 7 15,-6-5 40,0 6-494,0 0 108,7 0-80,-6 0 0,12 1-541,-4 4 0,-1-4 406,2 4 1,4-3-206,5-2 1,6 0 750,-1 0 0,7 0 0,3 0 0,5-7 0,-3 0 0</inkml:trace>
  <inkml:trace contextRef="#ctx0" brushRef="#br1">26644 11046 8098,'-14'-1'-7,"0"-4"0,5 2 177,-1-7 0,5 7 97,-4-2 1,4 4 268,-4 1-446,-1 0 1,-4 0 112,0 0 0,0 4-49,-1 1 0,1 6 27,0-1 1,0 2-93,-1 3 1,1-1 22,0 0 1,5 5-236,-1 0 0,7 1 101,-2-1 0,4-3-107,1 3 0,6 0-363,3-5 0,10 2 218,5-11 1,3 1-315,1-1 0,1-3 69,-1 2 0,2-8 72,3-6 1,-3-3 446,4-1 0,-4 0 0,-2 0 0,7-7 0,1-1 0</inkml:trace>
  <inkml:trace contextRef="#ctx0" brushRef="#br1">26929 10804 8098,'-14'-22'-128,"1"2"56,4 6 1,-3-1 698,8 1 496,-7 0-509,9 6-112,-4 2-422,6 6 0,0 1 57,0 4 0,0 3 72,0 6 0,0 2-23,0 3 1,0-2-145,0 7 0,0 0-20,0 4 1,4 1-162,1-1 1,0 5-201,-5 0 1,6 5 183,4-5 0,-2 2-531,1-2 0,1-3 321,4 4 1,5-9 172,0-2 0,1-5 82,-1 1 1,-1-10 161,5-4 1,-5-3-122,1-2 0,1 0 420,-1 0 31,0-7 0,-5 1-164,1-3 0,-6-3 330,1 8-223,-7-1 79,3 5 33,0 0-228,-4 0-257,11 0 0,-10 5-36,6-1 1,-4 3-367,4-2 1,-4-4-435,5 4 0,-1-4 415,5-1 1,5 0-227,0 0 0,2-1 695,-2-4 0,3 2 0,6-7 0,1-5 0,-1-7 0</inkml:trace>
  <inkml:trace contextRef="#ctx0" brushRef="#br1">27512 10918 8043,'-19'-14'123,"0"0"0,0 0 173,5-1 0,1 6-57,4-1 0,-2 6 180,6-6-650,-6 7 277,9-10-1424,-4 12 324,6-6 37,0 7 1017,0 0 0,6 7 0,2 1 0</inkml:trace>
  <inkml:trace contextRef="#ctx0" brushRef="#br1">26872 10861 8048,'-28'-6'-78,"-1"-3"1,2-3 249,4 3-93,8-4-342,9 12 1,8-6-455,2 7 0,6-1 717,9-4 0,0 4 0,9-4 0,1 3 0,13 2 0,-2 0 0,9 0 0</inkml:trace>
  <inkml:trace contextRef="#ctx0" brushRef="#br1">27796 11117 8048,'0'14'0,"0"1"123,0-1 0,0-3 173,0 3 1,0-8-28,0 9 1,0-4 90,0 3 1,0 0 307,0 0 236,0 1-453,0-1 0,0-5-152,0 1 1,2-7 52,2 2 0,4-4-310,7-1 1,0-6-345,4-4 1,-1-2 82,5-2 0,-4-2-208,5-3 1,-5 1 238,5-5 0,-12 5-123,3-1 1,-6 4 38,1 0 1,-4 1 65,-6 0 1,0 0 151,0 0 1,-6 6-14,-4 3 1,-3 3 190,-1 2 0,0 0-123,0 0 1,0 7 122,-1 2 1,1 5-165,0 5 194,6-3-165,-5 5 1,12-7 218,-4 0 0,3 0-32,2 1-21,0-1 1,7 0-149,2 0 0,9-6 6,1-3 0,4-4-21,-4-1 0,6 0-123,-1 0 1,3-6 98,1-3 0,1-4-23,-1-1 1,-4 0 95,0-1 1,-7 1-64,2 0 0,-3 0-16,-2-1 0,-6 6 128,-3 0 1,-4 4 540,-1-5-416,0 7-59,0-3-155,0 6 1,0 1-147,0 4 0,0-2 256,0 7 0,0-1-77,0 5 0,2 1-53,3-1 0,3 0 15,6 0 0,5-1-1,0-4 0,1 2 38,-1-6 1,-1 5 20,5-6 0,-4 1 45,5-5 0,-7 0 88,2 0 1,2-5 0,-2 1 0,0-7-77,-5 1 0,-1 2 156,-4-1 1,4 1 12,-4-2 0,-1-1 52,1 7-103,-5-7 26,2 9-119,0-4-281,-4 6-288,4 0 1,-1 1 217,0 4 1,1-2-846,-1 7 0,3-6 103,6 6 0,0-2-142,0 1 0,2-1 534,3-3 0,5-2 565,9 6 0,3-5 0,7 2 0</inkml:trace>
  <inkml:trace contextRef="#ctx0" brushRef="#br1">29744 11131 7987,'-14'-14'222,"0"0"0,1 5 869,3-1-1521,-2 7-1801,10-3 1625,-4 6 268,6 0 2158,0 0-237,6 0-1428,-4 0 1,10 1-49,-2 4-307,3-4 1,5 6-414,1-7 0,2 0 55,-2 0 0,-2 0 238,2 0 66</inkml:trace>
  <inkml:trace contextRef="#ctx0" brushRef="#br1">29730 11330 7987,'-24'5'-916,"0"0"1,7 4 1381,-2-4 1070,3 0-530,2-5-717,6 0 1,3 0 25,10 0 0,3 0-155,6 0 0,0 0-134,1 0 1,0-5-329,4 0 1,-1 1-626,5 4 1,-4-2 636,5-3 290,-6 4 0,8-12 0,-18 10 0</inkml:trace>
  <inkml:trace contextRef="#ctx0" brushRef="#br1">32133 11359 8396,'-2'2'-80</inkml:trace>
  <inkml:trace contextRef="#ctx0" brushRef="#br1">32131 11495 12078,'2'1'32,"13"4"196,4-5 0,-1-1-70,5-4 1,-4-3-157,5-6 1,0 3-230,4-4 0,-1 4 137,-3-8 0,-2 2-140,-3-2 0,-5 3 7,0-3 1,-6 3-3,-8 2 1,-1 0 73,-4 0 0,-5 1-216,-9 4 0,-3-2 106,-6 6 1,4 0-117,0 5 0,2 0-125,-1 0 1,2 5 91,7 0 1,4 6-303,1-2 712,6 4 0,-10 1 0,5 0 0</inkml:trace>
  <inkml:trace contextRef="#ctx0" brushRef="#br1">32787 10790 12384,'0'-9'193,"0"-1"-213,0 7 1,-2-8 48,-3 6-68,4-6 1,-6 8 71,7-6 0,-1 5 61,-4 0-90,3-4-100,-4 6 1,6-6 188,0 4 242,0 2-127,0-4 0,-1 10 171,-4 1 1,3 6-85,-3-1 1,2 9-61,-1 4 0,0 4 196,-5 2 1,-1 5-170,-4 4 0,0 10-237,0 4 1,-5-2 50,0 3 0,-2-6 17,2 5 1,4-1-386,-4 1 0,3-3 169,2-7 1,-1 1-173,1 0 0,0 4-25,0 0 1,1-1 115,4-8 0,1-3-263,3-7 0,3-1-599,-2-3 1016,2-4 1,2-5 0,0-1 0</inkml:trace>
  <inkml:trace contextRef="#ctx0" brushRef="#br1">32915 10876 12623,'0'-16'216,"0"-3"1,1 8-3,4-3 0,-4 2-113,4-2 1,-3 5 267,-2-1 260,0 7-470,0-3 1,0 7-56,0 4 1,0 3 152,0 6 1,0 7-182,0 2 0,-7 4-101,-2 2 1,1 6 71,-1 2 0,1 5-21,-2 0 1,-2-1-114,2-3 1,2 3 39,-1-3 0,1 2-32,-2-2 0,-1 1 55,7-6 0,-3 2-73,2-2 0,4-8-27,-4 4 1,4-10-106,1 0 9,0-3 98,0-2 0,0-8 88,0-6 171,0-6 0,0-13-117,0 0 0,4-2 27,1 2 0,5-1 4,-6-4 1,6-3 62,-6 4 1,8-4 54,-3-2 0,4 1 54,1-1 0,0 3 17,0 2 0,1-1-25,-1 6 0,0-2 8,0 2 0,0 10-60,1-1 1,-1 7-235,0 3 1,0 2-139,0 2 1,-1 6-179,-3 9 0,-3 3-92,-2 6 1,-3 1 166,3-1 0,-4 5-181,-1 1 1,-1-1 20,-4-5 1,-5 1 158,-9-1 0,2-1 361,-7-3 1,2 1 67,-2-6 1,-2 0-33,2-5 1,3-1-55,2-4-73,-3-3 1,8-7-125,0-4 98,6-9 0,8-8 0,0-7 0</inkml:trace>
  <inkml:trace contextRef="#ctx0" brushRef="#br1">33355 10776 12623,'0'-9'-254,"0"-1"644,0 1-35,0-6 1,-4 6-899,-1-1 329,0 7-85,5-9 790,0 10-450,0-4 165,0 6-35,0 6 0,0 2-204,0 6 0,0 0 235,0 1 0,0-1-7,0 0 1,0 0 76,0 0 1,-2 5-257,-2 0 0,2 5 110,-3-5 1,-1 6-90,1-1 0,1 3-2,4 1 0,0 2-35,0 3 1,0-3-20,0 4 0,0 0-7,0 0 0,0-1 0,0-5 1,1 1-110,4-1 0,-3-6 15,2-3 0,3-2-61,-3 2 1,3-7 44,-3 2 0,0-8-129,5 4 0,-4-6-31,4 6 1,-4-7-281,4 2 75,-5-4 383,8-1 0,-9-5 315,7 1 0,-7-7-94,2 1 0,-4-2 15,-1-3 0,0-4 62,0 0 1,0-4 81,0 4 1,0-5-1,0 5 1,0-1-18,0 1 0,0 3 21,0-3 1,0-2-269,0 2 1,0 5-86,0 5 65,-6-1 0,3-2-127,-7 2 1,6 4-21,-6 6 1,5 1 249,-4 4 93,6 3 0,-8 11-57,6 0 0,-4 0-16,4-5 1,0 5-18,5 0 0,-5 5 137,1-5 0,-1 1 98,5-1 0,0-3-104,0 3 0,1 1-310,4-1 0,3 0-325,6-4 1,0-1 6,1 0 1,-1-1-218,0-4 0,2 2-175,3-6 1,-3 4-1199,3-4 1913,3 0 0,0 1 0,6 2 0</inkml:trace>
  <inkml:trace contextRef="#ctx0" brushRef="#br1">33142 10847 12623,'-21'0'0,"6"-5"-229,-4 1 127,9-7-22,4 9 0,7-4 625,4 6 1,9 0 8,10 0 1,3 0-186,1 0 1,1 0-353,-1 0 1,1 0 169,-1 0 0,1 0 98,-1 0 1,0 1-2269,1 4 2096,-7-3 1,5 10-1,-5-4 1</inkml:trace>
  <inkml:trace contextRef="#ctx0" brushRef="#br1">30398 11089 8453,'0'-14'-180,"0"-1"39,0 1 0,0 5 240,0-1 0,0 5 19,0-4 0,0 0 92,0-6 1,0 6-9,0-1 0,2 1-39,2-5 1,-2 4 49,3 1 1,1-1-126,-1-4 1,6 1 51,-2 4 1,4-4-121,1 4 1,5 1 49,0-2 1,6 7-192,-1-2 1,1 4-97,-1 1 0,3 0 113,-4 0 1,3 8-46,-3 6 1,-2 2 122,-7 8 1,0-4-172,1 8 1,-7-2 81,-4 7 0,-4-3 34,-4-2 0,-1 6 61,-9-1 0,1 0 14,-11-5 1,5 4 113,-4-4 0,-3 4-144,-7-8 1,8 1 151,-4-1 1,6-4-72,-1-6 1,4 1 291,5-1-325,1-6 17,6-2-40,2-6 1,17 0-10,3 0 0,5 0-242,0 0 0,-2 0 82,7 0 1,0-5-214,4 1 1,-1-1 83,-3 5 1,3 0-26,-4 0 0,-1 0 334,2 0 0,-6 6 0,2 2 0</inkml:trace>
  <inkml:trace contextRef="#ctx0" brushRef="#br1">31223 11430 12497,'-15'0'-401,"-4"0"-50,0 0 0,1 5 1154,3-1 1,3 3 650,2-2-1123,-2-4 0,10 7 311,-3-3 1,7-4-640,7 4 1,2-3 262,13-2 1,1 0 39,8 0 0,-1-2-101,6-3 1,-2 2-302,2-6 1,2-1-50,-7-4 1,5 0 200,-5 0 0,-5-2-318,-4-3 1,-6 1 492,0-5 1,-3 1-106,-6-2 0,-4-3-135,-10 3 1,-4 4-162,-10 1 1,-5 3-66,-9 2 1,-3 6-26,-7 3 0,0 4 54,1 1 0,-6 1-127,1 4 0,6 3 33,8 6 0,4 0 69,5 1 0,5 3-288,10 1 0,6 2 145,12-2 472,1-3 1,23 11 0,-3-5 0</inkml:trace>
  <inkml:trace contextRef="#ctx0" brushRef="#br1">31734 11330 8547,'-12'2'-278,"2"3"-341,-2-4 750,4 12 0,-2-10 76,1 7-29,6-1 0,-8 5 36,6 1-107,0-1 0,0 0 31,1 0 1,-1 0-14,5 1 0,0-1-9,0 0 1,5-4 20,-1-1 1,9-1-157,1 1 1,2-2 121,8-7 1,-1 0-202,6 0 1,-1-2 17,1-3 0,-1 2-116,1-6 0,-3-2 160,-2-8 1,0 1-134,-10-5 0,2 5 71,-11-1 0,-1-1-9,-4 1 1,-6-5-15,-3 5 1,-15 2 53,-5 7 0,-8-1-51,-1 7 0,-2-6 26,2 5 1,-1 1 0,6 4 0,-1 1 10,6 4 0,1 1 9,3 4 1,9 2-148,5-2 0,7 2 219,-2 3 0,10 5 0,3 2 0</inkml:trace>
  <inkml:trace contextRef="#ctx0" brushRef="#br1">32189 11373 10025,'-7'8'-461,"-5"0"259,8-3 0,-3-4-160,3 4 265,2 3 48,-11 0 1,10 6 6,-6 0 1,6 0 2,-2 1 0,3-6-310,2 1 310,0-1 0,2 4-253,3-4 0,9-2 292,10-7 0,2-7 0,3-1 0</inkml:trace>
  <inkml:trace contextRef="#ctx0" brushRef="#br1">22422 11913 8442,'0'-9'-605,"0"-1"369,0 7 192,0-9-227,-6 10 393,4-11 104,-4 5 42,6 1-117,0-6 1,-2 11 27,-3-2 46,4 2-85,-6 2-43,1 0 1,3 0 2,-7 0 0,6 0 17,-6 0 0,5 2-11,-4 2 0,0-2 32,-6 3 71,7 3-133,-4-1 1,4 3 26,-6-1 0,-1-1 16,1 2 1,-2 2-95,-3-2 1,4 3 78,-4 1 0,1 0-117,-1 0 1,4 2 36,-4 3 0,-2-2-21,2 7 1,0 0 17,5 4 0,0 5-14,0 1 0,-1 5-5,1-1 0,5-2-4,-1 2 0,7-5-10,-2 5 1,4-6 32,1 1 0,0-3-126,0-2 1,1 1 54,4-1 0,1-4-133,4 0 1,2-5 79,-2 4 0,3-5-187,1 1 0,0 1-36,0-1 0,0 0 61,1-5 0,-1 5-106,0 0 0,5 0 125,0-5 1,5 1-138,-5-1 1,6 0 382,-1 0 0,9 1 0,3-1 0</inkml:trace>
  <inkml:trace contextRef="#ctx0" brushRef="#br1">22720 12212 8516,'-14'0'-598,"6"-6"0,-4 4 326,2-3 0,-2 4 284,-3 1 1,1 1 228,0 4 0,4 3-190,1 6 1,-1 0 136,-4 1 0,0 4-73,0-1 1,0 8-73,-1-3 1,6 4 43,-1 2 1,7-1-77,-2 1 0,-1-1 26,1 0 0,1-1-33,4-3 0,1 1-16,4-6 0,-2 0 2,7-5 0,-1-1-18,5-3 0,1-4 7,-1-6 0,5 0 15,0 0 1,6 0-85,-1 0 1,-2-5 78,1 0 0,0-6-172,0 2 1,3-4 127,-7-1 1,4 0-16,-4 0 1,-1-1 81,-9 1 1,2 0 17,-6 0 71,0 6 320,-5-5-312,0 12-71,0-6 0,-2 7 113,-3 0-29,4 7 1,-6 0 57,7 8 0,-4-1 15,-1 0 1,0-4 111,5-1 0,6-1 79,4 1 1,-2 2 151,1-6-1730,1 6 802,10-9 0,-4 4 160,3-6 1,-3 0 131,-2 0 1,0 0 42,1 0 0,-6-6-10,0-4 0,-5 2 16,0-1 0,-2 0-6,-2-6 1,0 6 58,0-1 1,0 1-35,0-5 1,-5 4 54,0 1 1,-6 6-49,2-2 0,-4 3 4,-1 2 0,5 0 22,-1 0 3,1 0 1,-1 2-20,1 3 1,6-2-11,-2 6-13,3 1 0,2 4 12,0 0 34,7 0 0,0 1 55,8-1 0,4-5 6,0 1 1,1-7-27,-1 2 1,-2-4 100,7-1 1,-5 0-63,5 0 1,-1-1 146,6-4 0,-5-3-53,-1-6 0,-4 1-67,5 4 0,-7-4 14,2 4 0,-4-4-53,-6-1 1,2 4 71,-6 1-65,6-1-49,-10 2 1,7 2 34,-3 6-135,-3 0 1,6 0 46,-4 0 1,-1 6 52,7 4 0,-1-2-38,6 1 0,-1-4 26,0 4 1,0-5 70,0 0 0,1 3-61,-1-3 1,5 6 7,0-5 1,0-1-11,-5-4 1,0 0-3,0 0 1,1 0 11,-1 0 0,0 0-4,0 0 1,-4 0-9,-1 0 1,-4 0 22,5 0 1,-6 2 39,6 3-83,-7-4 1,8 7 18,-6-3 4,6-4-15,-3 12-234,6-11 0,0 9 70,0-7 1,1 1-237,-1-5 0,0 0-32,0 0 1,0 0-138,1 0 0,0-5 34,4 1 1,-4-3-376,-1 3 898,0 2 0,-6-11 0,6 6 0</inkml:trace>
  <inkml:trace contextRef="#ctx0" brushRef="#br1">23318 12340 8203,'-29'-14'0,"7"6"100,3 3 0,-2-1 470,3 1-138,5 0-142,0 5-184,12 0 3,1 0 1,9 0 135,10 0 1,-2 0-44,7 0 0,0-1-21,4-4 0,2 2-67,4-7 1,-3 6-173,7-6 1,-6 2 21,1-1 1,-3-4-181,-2 4 0,-4 1-25,0-2 1,-7 2 110,2-1 1,-3-2-36,-2 6 1,-5-4 64,1 4 0,-7-2-58,2 3 104,-4 2 34,-1-4 17,-6 12 0,0 2 100,-4 6 0,2 2-218,4 3 1,2-3 106,-3 3 0,4-3-308,1-2 0,0 0-88,0 0 1,0 0-76,0 1 1,6-1 209,4 0 0,2-1-151,2-4 426,7-2 0,1-1 0,7 2 0</inkml:trace>
  <inkml:trace contextRef="#ctx0" brushRef="#br1">24171 12084 8300,'-10'-5'-109,"1"0"0,4-6 1403,-5 2-335,7 3-831,-3-7 0,6 10-28,0-7-221,0 7 0,6-3 155,4 6 1,-2 1-87,1 4 1,1 3 101,4 6 1,0 2-4,0 3 1,0 5-151,1 9 0,-6-3 60,1 3 1,-7 3-66,2 2 0,1 2 75,-1-2 1,-1 3-2,-4-3 0,-1-4 59,-4 0 0,2-1-6,-7-5 1,6 2-29,-6-11 0,7 0 7,-2-5 25,-3 1-17,7-7 19,-6-2 51,7-6 1,0-2 89,0-2-113,0-4 1,5-7 1,0 1 0,1 0 55,-1 0 0,1-2 26,4-3 0,-2 3 7,-4-3 0,0 3-71,5 2 1,-1 0 80,1 0-154,4 0 0,-5-1-169,6 1 1,-4 5 51,-1-1 0,1 7-271,4-2 1,-5 4 84,1 1-503,-1 0 335,6 0 124,5 0-404,-4 0 387,11 6 0,-5-4 365,6 2 0,1 4 0,-1 0 0</inkml:trace>
  <inkml:trace contextRef="#ctx0" brushRef="#br1">25408 12383 8215,'-8'0'-421,"1"0"384,1 0 156,4 0 1,-5 0 197,2 0 90,3 0-211,-4 0 0,6-2 440,0-3-237,0 4-321,6-12 0,1 10 110,2-7 1,4 6 34,-4-6 0,4 5-388,1-4 0,0 6-591,0-2 0,5 2 379,0-2 1,5 4-162,-5-4 0,6 3 51,-1 2 1,3 0 486,1 0 0,1 0 0,-1 0 0</inkml:trace>
  <inkml:trace contextRef="#ctx0" brushRef="#br1">25408 12624 8300,'-15'0'226,"7"-6"-259,2 4 0,8-9 7,2 6 1,9-1-59,6 1 1,2 4-175,-2-4 1,1 2 78,4-2 1,1 4-317,-6-4 495,6 3 0,4 2 0,7 0 0</inkml:trace>
  <inkml:trace contextRef="#ctx0" brushRef="#br1">26588 12056 8337,'4'-24'350,"1"0"0,5 0 552,-6 10 0,6 0-774,-5 0 1,6 1 111,-2 4-369,-3 2 1,5 9 92,-6 3 1,0 3 100,-5 6 1,0 2-33,0 3 0,-2 3 3,-2 6 1,0 1-51,-5-1 1,1 5-180,-1 0 0,-4 5-239,3-5 0,4 5 201,1-5 1,-1 1-429,1-6 1,1 5 217,4 0 1,0 1-575,0-6 1015,0-6 0,6 5 0,2-5 0</inkml:trace>
  <inkml:trace contextRef="#ctx0" brushRef="#br1">27043 12141 8395,'7'-14'429,"1"-5"-46,-3 0 0,-2 0 305,7 5 1,-1 1-205,5 3 1,1-2-108,-1 2 0,2 2-137,3-1 0,-4 6 16,4-2 1,2-1-220,-2 1 1,0 0 72,-5 5 0,0 0-375,1 0 1,-1 0 41,0 0 0,0 7-175,0 2 1,-4 4 145,-1 1 0,-6 2-163,2 3 1,-3-2 153,-2 7 1,-2 1-110,-3 8 0,-2-1 344,-8 6 1,1-7-151,0 2 0,-5 2 275,0-2 1,-5 5 35,5-5 1,0 1 37,5-6 1,-5-1-73,0-3 0,5-4 139,5-6 1,1 1-74,-2-1-110,4-6 1,7-2-181,4-6 0,3 0 109,6 0 0,1 0-557,-1 0 0,5 0 258,0 0 1,1 0 312,-1 0 0,3 0 0,7 0 0</inkml:trace>
  <inkml:trace contextRef="#ctx0" brushRef="#br1">28194 12112 8393,'0'-14'760,"0"5"-304,0-1-456,0 7-45,0-3 0,-6 17-17,-4 3 0,-4 10 99,-5-1 0,2 6 128,-7 4 0,-4-1-9,-5 6 1,-1-5-125,6 5 0,4-5-309,1 5 0,0-7-3,0 2 1,2-4-9,7-5 0,5-4 39,-1-6 249,7-6 0,-3 5 0,6-5 0</inkml:trace>
  <inkml:trace contextRef="#ctx0" brushRef="#br1">27853 12112 8204,'-14'-6'2125,"0"-2"-1007,-1-6-676,7 6-172,2 2-539,6 6 83,0 0 0,6 6-383,4 4 1,-2-3-426,1 3 0,1-1 994,4 6 0,0 5 0,0 2 0</inkml:trace>
  <inkml:trace contextRef="#ctx0" brushRef="#br1">28137 12596 8429,'-1'8'653,"-4"-4"83,3-2 0,-5-2 196,2 0-312,3 0-507,-4 0 1,4 0-580,-2 0-1103,2 0 1342,-4 0 227,6 0 0,0 6 0,0 2 0</inkml:trace>
  <inkml:trace contextRef="#ctx0" brushRef="#br1">29858 12041 7947,'-10'0'165,"1"0"259,-1 0 1,-4 0-357,0 0 1,-2 0 76,-3 0 1,2 0 51,-7 0 0,0 7 29,-4 2 1,-5 1 82,0 4 1,-7-2-100,2 12 1,-1 0-18,1 4 0,5 2-256,9 3 1,0-1 107,10 6 0,-2-5-352,11 5 0,7-6-44,7 1 1,10-8-220,5-1 1,9-2 249,5 2 0,3-4-109,2-6 0,0-1-34,-1-4 0,1-2 463,0-7 0,-7-7 0,-1 0 0</inkml:trace>
  <inkml:trace contextRef="#ctx0" brushRef="#br1">30114 12397 8225,'-7'9'512,"-2"1"0,1-6-204,-2 6 0,7-1-434,-1 6 0,2 0 167,2 4 0,0-3-99,0 3 0,2 2 121,2-2 0,-2 0-11,3-5 0,-4 0 18,-1 0 1,2-6-11,3-3 0,-2-4 153,6-1 1,1-11-211,4-3 1,0-11 18,0-4 1,7-5 20,3-9 1,-2 4-4,1-4 1,-4 3-31,5-7 1,-5-2-24,5 2 1,-7 1 34,2 8 0,1-2-13,-1 7 0,-1 6 351,-9 8-131,4 4-147,-5 7 0,0 3-88,-4 10 1,0 4-7,0 10 0,-2 3-12,3 7 0,-4-1-151,-1 1 1,0 1-5,0 3 1,0-2 90,0 7 0,0-6-277,0 1 0,0-3-49,0-1 0,2-1-31,3 0 1,-4-4 31,4 0 1,1-7-109,-1 2 0,1-8 521,-1-1 0,-3-1 0,4 5 0</inkml:trace>
  <inkml:trace contextRef="#ctx0" brushRef="#br1">30355 12425 8225,'-14'-14'1306,"1"0"-826,4 0 0,1 4 387,3 1-801,4 5 0,1-2-232,9 6 0,4 0 97,1 0 0,0 0-82,1 0 0,3 0-74,1 0 0,2 0-340,-2 0 1,-3 0-225,3 0 0,3 5 789,2 0 0,2 6 0,3-3 0</inkml:trace>
  <inkml:trace contextRef="#ctx0" brushRef="#br1">31336 11942 8236,'-8'-2'2083,"4"-3"-844,2 4-833,2-5 1,2 6 270,2 0-409,4 0 0,7 6-15,-1 3 0,-2 4 30,-2 1 1,3 5-118,-4 0 0,-1 8-156,1 1 0,-5 2-156,0 8 0,-2 2 88,-2 7 1,0 2-910,0 3 0,-6 4 249,-4-4 1,-4-3-103,-5-2 0,2-4 332,-7-5 1,5-4-14,-5-5 1,2-2 125,-2-4 0,4-7 375,6-6 0,-1-7 0,1 3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19934 1678 8058,'0'-8'-1147,"0"0"1330,0 3 36,0 3-93,0-10 12,0 10 8,0-10-5,0 10-14,0-4-30,0 6-10,0 0 1,-5 1-11,0 4 1,-6 3-12,2 6 0,-4 5 24,-1 0 1,-2 6 16,-3-1 0,-3 9-51,-6 5 0,-2 3 0,-4 2 1,3 1-147,-7 3 0,2 7 159,-2 3 1,3 3-65,6-8 0,1 2 59,0-2 0,-1 2-37,1-7 0,6 5 31,3-4 1,-2 1-2,2-2 1,-5-3-12,5 4 0,-4 2 5,4 2 0,-6-1-44,1 1 1,2-6-8,-2 1 0,5 2-114,-5-2 0,1 9 143,-6 1 0,6-1-176,-1 6 0,2-3 139,-2-3 1,-1-3-16,6-1 0,0-13 8,5-1 0,-1-2-3,1-2 1,5 0-54,-1-1 1,2-3 9,-1 4 0,1-6-130,3-4 0,4 3 97,-4-4 1,2-2-127,-2-2 0,3-3-123,-2-2 1,2-5-24,2 1 0,6-7 366,4 2 0,3-4 0,1-1 0</inkml:trace>
  <inkml:trace contextRef="#ctx0" brushRef="#br0">20147 3085 14496,'-14'-14'-2099,"0"0"1956,-1-1 0,6 6 901,-1-1-667,7 7 116,-9-3-486,10 6 496,-4 0 0,6 6 283,0 4 1,-5 7 350,0 2 0,0 8-148,5 1 0,0 2-106,0 8 0,0 0-17,0 5 1,0-1-112,0 1 1,0 0 365,0-1 1,0-4-420,0 0 0,0-1-400,0 0 0,2-2-299,3-6 0,-4-6 76,4 1 1,1-11-606,-1 1 358,0-9 0,-5-7 207,0-12 0,0-13 69,0-11 252,0-3-35,0-8 1,0-3 17,0-10 1,0-7-277,0-7 0,5 0 589,-1 5 0,6-6-150,-8 37 0,1-1 1,2-3-1,1-2-146,-2-1 0,1-1 1,4 0-1,1 0 56,1 0 1,2 1 0,0 2 0,1 0 182,-1 4 1,2 2-699,2-1 1,1 2 666,18-27 1,2 10-148,0 12 0,-6 12-350,1 7 0,-5 8-347,-4 2-17,-4 6 0,-5 10-367,-1 3 0,0 4 38,0 10 0,-4-2 15,-1 7 0,-4 1 641,4 9 0,-5-4-445,0 3 0,-2 1 158,-2 0 1,0 4 285,0-5 1,-6 6-5,-4-1 1,-2-2 595,-3 2 1,-5-1-75,-4 1 1,-4 1-68,-6-6 1,-2 0-166,-7-4 0,2-2 140,3-4 1,-1-4-332,6-9 1,1-4 123,9-6 0,2-5-731,7 1 0,6-7-57,3 1-575,4-2 954,7-3 1,2 7 431,6 4 1,0-4 0,0 0-1</inkml:trace>
  <inkml:trace contextRef="#ctx0" brushRef="#br0">20616 3256 9171,'0'9'-100,"0"1"0,-5-6 524,1 6 0,-1-6-63,5 6 27,0-7-269,-6 10-54,4-5 0,-4 1 30,6 1 47,0-7-115,6 9 0,-3-10-64,7 3 0,-1-5-69,5-5 0,1 0 131,-1-9 1,6 1-115,4-10 0,9-3 102,5-7 0,5-3 46,4-7 1,-1-1-444,6-3 0,-1 1 353,1-6 1,-3 1-16,-7-1 0,-5-3 30,-4 3 1,-11-4-4,-8-1 1,-1 2 64,-8 3 0,-1 2 5,-4 2 1,-1 9-53,-4-4 0,2 10 12,-7 0 1,1 7 16,-5 3 1,0 7-4,-1 2 616,1 6-623,0 8 1,0 0-50,-1 0 1,-4 8-11,1 6 0,-8 6 3,3 9 1,-4 1-14,-2 3 1,-1 3 83,-3 7 1,3 1-44,-3 4 1,3 4-174,1 9 1,7-2 196,3 2 1,5-1 8,5 2 0,2-4-33,7 4 0,0-8 7,0-2 0,7-5-60,2 5 0,5-1-116,5 1 1,-1-5-17,5-9 0,1-3 85,5-6 0,-1-3 46,0-2 0,-1-8-36,-3-7 41,3 1 1,-5-2 0,5-3 187,-4-4 1,-2-1-190,-7 0-28,0 0 363,1-6-306,-7-2 0,3-2 163,-7 1 0,1-1-46,-5-4 139,0 0 1,0 0 73,0 0-30,0 6-163,0 1 23,6 7 95,-4 0-156,4 0 0,-4 2 275,3 3-102,-4 3-136,12 6-195,-12 0 1,12 0 197,-3 0 1,2-1-180,2-3 0,1 1 144,-1-7 1,6 1 11,4-5 0,5 0-38,4 0 0,-3-8-15,3-6 0,-3-7-75,-2-7 0,-1 0-1,-3-1 1,-5-1-60,-10-3 1,-2 3 127,-7-3 0,-4 3-78,-5 1 0,-8 2 45,-17 4 0,0 7-23,-4 7 0,-6 5-93,6 0 0,-5 8-146,10 6 0,0 4 152,4 5 0,-2 3-6,2 7 0,4-1-185,11 0 0,1 6 103,4-1 1,-3 0-261,8-5 1,-1-4-6,5 0 1,6-5-7,4 4 1,9-7 279,4-2 0,4-1 60,2-8 1,1 0 136,3-5 0,-1-7 0,5-2 0,0-4 43,1-1 1,3-2-44,-3-3 0,-4 3 242,0-3 0,-11 4 89,-4 0 1,-3 1 820,-2 0-215,-6 6 135,-2 2-707,-12 6 1,0 1-111,-4 4 1,2 3-61,4 6 1,2 0 98,-3 1 0,4-1-274,1 0-22,0 0 0,1 0-63,4 1 1,3-6 115,6 1 0,2-7-18,3 2 0,3-4 61,7-1 0,-6-1-17,1-4 1,-5-3-5,5-6 0,-5-5 4,4 0 1,-5-7 13,1 3 1,-4 1 19,0-2 0,-1 5-18,0-5 0,-4 7-109,-1-2 1,-6 8-454,2 1-340,-3 7 826,-2-3 164,0 19 0,1-2-162,4 12 1,-4-4 55,4 5 0,-2-7-59,2 2 0,1-1 4,4 1 0,2-5 61,-2 0 1,7 0 9,2-4 1,7-4 17,-3-1 0,4-4 3,2-1 0,-1 0 14,0 0 1,1-6-57,-1-3 1,-4-9-129,0-1 1,-7-1 130,2 1 0,-2 1 1,2-5 1,-8 5-31,4-1 1,-11 8-11,1 2 0,-2 4-29,2-4-23,-3 6-4,4-4 1,-5 14 51,4 2 1,-3-1-72,3 1 0,1 1 49,-1 4 0,6 0-13,-2 1 0,-1-6-2,2 0 1,-1-1-10,5 2 0,0 1 76,1-6 0,-1-1 126,0-4 1,5 0-158,0 0 0,6-4 8,-1-1 1,3-6-417,1 1 1,-1-4-135,-3-5 0,3 8-160,-4-3 1,3 4 109,-3 1 1,-2 3-164,-7 6 1,3 6-20,-2 3 745,2 10 0,-9 4 0,6 5 0</inkml:trace>
  <inkml:trace contextRef="#ctx0" brushRef="#br0">23730 2545 8420,'0'-14'0,"0"-1"0,-5 1-35,0 0 1,-1 4 93,1 1 1,2 4-170,-6-4 299,6 6-271,-4-10 0,2 10 95,1-7 1,-1 6 29,5-6 1,0 5 140,0-4 1,0 4 13,0-4 425,-6 5-131,4-8-81,-4 10-52,-1-4 33,6 6-211,-12 0 1,10 6 7,-6 4 1,5 2-115,0 3 0,2-1 78,2 0 1,0 0-15,0 0 1,5 5 14,0 0 0,6 7-12,-2-3 0,-1 3-56,2-3 1,1 9-12,8-4 0,-4 5 111,4 1-432,3-4 187,-6 11 0,9-5-39,-6 7 0,5-1 161,-5 1 1,0 4-165,-5 1 1,-1 7 19,-4 2 1,2 0-79,-6 4 0,0-4 107,-5-5 1,0-4-23,0-10 0,0-4-9,0-5 0,-6-7-20,-4-3 0,-3-8 190,-1-2 0,-6-5-125,-4 0 0,2-4 118,-2-4 0,1-4 26,-6-6 1,7-5-103,3 0 0,3-7-82,2 3 0,0-9 5,0-1 1,4-5 7,1 5 1,5-2-152,0 2 0,2 3 111,2-3 1,0 7 28,0 3 0,2 5-229,2-1 173,4 4 1,7 7-2,-1 3 1,0 3-36,0 2 1,2 2-155,3 3 0,-2 3 24,7 6 1,0 0-269,4 0 0,2 0-182,3 1 0,4-7 748,5-4 0,1-2 0,6-15 0,2-3 0</inkml:trace>
  <inkml:trace contextRef="#ctx0" brushRef="#br0">24327 2374 8420,'-6'-14'0,"-1"0"299,-2-1 0,-2 6 1283,6 0-1365,0 5 0,5 0-484,0 8 0,0 1-380,0 9 1,2-1 316,3 11 1,-4-1-149,4 6 1,1 6 93,-1 2 0,1 6 169,-1 4 1,-2 4-17,7 6-53,-7 0 1,16 6 0,-3 2 0</inkml:trace>
  <inkml:trace contextRef="#ctx0" brushRef="#br0">24896 3398 8505,'-15'14'92,"1"0"1,0 0 171,0 1 1,0-1 468,-1 0 1,3 0-244,2 0-622,-2 1 0,8-6-187,-5 1 359,6-7 1,-3 2 0,6-10 1,0-3 17,0-6 1,0-8-11,0-7 0,7-7 100,8-12 0,-1-2 67,5-7 0,3 0-370,2 0 0,4-6 192,5-3 1,-1 3-591,6 1 1,0 4 397,4 1 0,3 6 104,2 4 0,-11 10 54,-3 9 1,-9 12-37,-10 11 1,-4 4 71,-1 1 0,-6 6 8,2 4 0,-8 10 153,-2 9 0,-4 2-127,4 12 0,-6-4 59,2 9 0,2-4-162,3-1 1,-3 1-203,2 3 1,1-3 61,4 4 1,0 1 39,0-2 1,0 7-72,0-2 0,4-8-101,1-1 1,5-12 66,-6-2 1,6-5-246,-5-5 400,-1-10-84,-4 4 1,-1-13-15,-4 0 0,-3-5 113,-6 0 1,0-6 126,-1 2 1,-3-4-66,-1-1 0,-5 0 104,5-1 0,-2 1 32,2 0 0,4 0 196,-4 0 1,3-1-17,2 1 1,4 0-86,1 0 0,4-1 24,-5 1-283,7 0-255,-3 0 1,8 1 174,2 4 0,4-2-131,6 6 1,7 0-134,3 5 0,4 2 374,5 2 0,10 4 0,7 7 0</inkml:trace>
  <inkml:trace contextRef="#ctx0" brushRef="#br0">26019 3042 8248,'-10'-4'133,"1"-1"0,-1-1 328,-4 1 0,5 3-210,-1-3 1,-4 4-33,-5 1 1,0 0-416,5 0 0,-8 6 136,-7 4 0,-1 2 26,-8 3 0,5 5 237,-5 4 0,7-2 171,-2 2 0,4 4-247,5 5 0,6 0-47,8-4 1,4-1-124,6 1 0,12-1-261,7 1 0,8-7 58,6-3 0,5-4 110,10 0 1,2-3-315,7-2 0,-5-2 62,0-4 1,-6-2-68,2 3 1,-4-10 58,-2-5 1,-4-9-350,0-4 745,0-4 0,5-8 0,-1-1 0</inkml:trace>
  <inkml:trace contextRef="#ctx0" brushRef="#br0">26588 2502 8309,'-19'-1'200,"0"-4"0,0 3 749,5-3-726,-1 4 0,7 7-121,4 4 1,2 7-133,2 2 1,6 6-201,4-1 0,3 8 64,1 1 0,0 6 142,0-1 0,0 3 2,1 2 1,-3 0 131,-2-1 0,1 1 190,-6-1 1,4 1-126,-4 0 0,4-5 197,-4 0 1,4-5-117,-4 5 1,6-7-153,-1 2 1,-2-7-159,1-3 0,1-5 113,4 1 1,5-5-163,0-5 1,6-2 29,-1-7 0,3 0 46,1 0 0,0-2-15,1-3 1,-1 2-5,1-6 1,-1 1-5,1-2 1,-1-2 38,0 2 0,-4 4 86,0 1 1,-5 4-80,5 1 1,-7 0 11,2 0 0,-3 0-5,-2 0 0,0 1-6,0 4-1,-4 3 1,-1 6 0,-4-4 1,4-1 1,-4 1-61,5 4 0,-6-5-153,6 1 1,-5-6-289,4 6 1,1-7 180,4 2 1,0-5-446,0-5 1,2-3-21,3-6 787,3-7 0,13-7 0,1-8 0</inkml:trace>
  <inkml:trace contextRef="#ctx0" brushRef="#br0">27668 2758 8155,'-49'-13'643,"7"4"0,0 3-1,9 6 1094,6 0-2059,13 0-2550,8 0 1449,6 0 291,6 0 1133,2 6 0,6-5 0,-6 6 0,5-1 0,-5 2 0</inkml:trace>
  <inkml:trace contextRef="#ctx0" brushRef="#br0">26588 3028 8246,'-43'0'198,"0"0"0,2 0 28,3 0 365,10 0-625,7 0 1,20 0-442,6 0 0,13-5 166,11 1 1,1-6-109,8 5 1,4-4 191,6 4 0,-1-4 39,-4 4 1,1-5 185,4 6 0,2-3 0,7 3-306,6 2 1,2-11 0,6 6 0</inkml:trace>
  <inkml:trace contextRef="#ctx0" brushRef="#br0">28208 3184 8256,'-14'0'-1120,"0"0"840,0 0 1,0 0 758,-1 0 1,1 0-51,0 0 0,4 0-34,1 0 42,6 0-219,-4 0 0,9 7-13,3 2 1,3 4 12,6 1 1,6 0-1,4 1 0,3 0-13,1 4 1,1-3 140,-1 3 1,1-3-346,-1-2 1,1-1-431,-1-4 0,-1-1-306,-3-3 1,-2-4 661,-3 4 0,-5-11 69,0-8 1,-1-7-8,-9-7 1,1-2-134,-5-4 0,0-2 103,0-7 0,-3 6-99,-6-1 0,-1 4 36,-9-3 0,-3 10-88,-2-2 1,-3 10 168,-1 0 0,0 8-15,-1 2 0,1 6 194,-1-2 0,1 10-61,-1 4 0,6 9 27,-1 0 0,7 8-58,-2-3 1,9 4 94,5 2 1,4-1-26,1 1 0,1-1 12,4 0 1,9-5-8,10-4 0,5-5 115,4-5 1,5 2-198,9-6 1,-3-2-85,4-8 0,-7 1 15,1-10 1,-8 1 101,4-11 1,-2 0-179,-3-4 0,0 0 140,-4-1 0,-3 5 132,-2 1 0,-3 7-146,-7 2 0,0 1 59,0 8 127,-6 1 1,-1 5-85,-7 4 0,0 8 149,0 6 1,0 6-106,0-1 0,-5 2-163,0 3 0,0 4 10,5 0 1,0 5-181,0-5 0,7 0 120,2-4 0,4-5-153,1-1 0,2-10 257,3 1 0,-2-9-75,7 0 0,-5-10 158,5-5 0,-1-9-90,6-4 1,-6-6-125,1-4 1,0-2 55,4-3 0,-6 4-176,-3 5 0,-3 2 221,-2 4 0,0-3-32,1 7 0,-6 2 130,1 8 1,-6 2-110,6 7 1,-5 0 191,4 0 0,-4 8-86,4 6 1,1 2-44,4 8 0,2-2-72,3 2 1,-3 3-183,3-4 1,3 4-46,1 2 1,4-1-446,2 0 1,-1-5-394,0-5 1,1-3-23,-1-6 1062,7-2 0,1-7 0,7 0 0</inkml:trace>
  <inkml:trace contextRef="#ctx0" brushRef="#br0">19991 8402 8299,'-8'9'-442,"3"1"0,-1-5 525,1 4 1,0-4 5,5 4 12,0 1 31,0 4 1,2-1 149,2-4 0,0 2 9,5-6 1,1 0-130,4-5 1,0 0-2,0 0 0,2-2-101,3-3 0,-2 2 15,7-6 1,-7-2-21,2-8 1,-1 3-177,1-3 0,-7 2 124,7-2 1,-11 3-199,6-3 0,-9 1 1,0 0 0,-3 2 126,-2-3 0,-7 5-89,-2 4 1,-9-1 58,-1 6 0,-4 1-14,4 4 0,-5 0-19,5 0 1,-5 0-157,5 0 1,-1 6 144,1 3 0,3 4-109,-3 1 1,8 5 102,2 0 1,4 2-83,-5-2 230,7-4 0,-3 12 0,6-5 0</inkml:trace>
  <inkml:trace contextRef="#ctx0" brushRef="#br0">20616 8445 8275,'0'7'-516,"0"1"516,0-3 0,0-2 0,0 7 0,0-6 0,0 6 0,2-5 91,2 4 0,4-6 152,7 2 1,-1-2-115,0 2 0,5-3 68,0 2 0,5-2-134,-5-2 1,4-5 10,-4 0 0,2-6-138,-2 2 0,-3 1 105,3-2 0,-5 1-226,-5-5 1,-2 0-5,-7-1 1,0 1 107,0 0 1,-2 0 47,-3-1 0,-3 3 6,-6 2 0,-6-1-1,-4 7 1,-1-6 10,1 5 1,-3 1 70,3 4 0,2 0-63,-1 0 0,5 1-149,-1 4 37,3 3 1,4 6-196,2 0 1,4 0 79,6 1 1,2-1-387,2 0 622,-2 0 0,17 1 0,-3-1 0</inkml:trace>
  <inkml:trace contextRef="#ctx0" brushRef="#br0">21256 8445 8275,'-2'7'0,"-2"-2"841,2 3-362,-4 0-481,12 6 1,4-1 133,9-4 1,1-2-132,4-7 1,4 0 217,1 0 0,-1 0 4,5 0 0,2-7-239,-2-2 1,0 1 68,-4-2 1,-7 3-95,-3-3 0,-5-3 48,-4 4-239,-4-4 1,-9 1 133,-7 2 1,-6-1-163,-12 6 0,-2-4 160,-3 4 1,-2 0 20,-3 5 1,-1 0-140,5 0 0,3 0 147,7 0 1,-1 5-136,6 0 0,2 6-37,7-2 1,4 4-148,6 1 0,1 1 390,4-1 0,9 0 0,8 0 0</inkml:trace>
  <inkml:trace contextRef="#ctx0" brushRef="#br0">22934 7791 8375,'0'-15'288,"0"1"0,-2 0-37,-3 0 0,4 4 595,-4 1-638,-3 6 0,5-4-177,-7 7 0,6 0 156,-6 0 0,6 2-93,-6 3 0,1 3 130,-6 6 1,-4 2 26,0 2 1,-4 5-162,4 5 1,-6 2-54,1 3 0,2 4-94,-2 5 1,0 6 11,-4-1 1,-1 7-69,1-2 1,4-2 79,1 2 1,0 1-145,0 3 1,-2-5 64,6-4 1,-5 2-105,5-1 1,0 4 163,5-5 0,0-6-105,-1-7 1,3-4-545,2-2 1,4-6 65,6-3 0,1-9-781,4-6 1416,3-2 0,6-2 0,1 0 0</inkml:trace>
  <inkml:trace contextRef="#ctx0" brushRef="#br0">23360 8246 8263,'-28'-15'0,"6"7"261,3 4 1,3 2 452,2 2 0,4 0-382,1 0 0,6 6-293,-2 4 1,3 4 108,2 5 1,2-2-113,3 7 0,2-5 65,8 5 1,-1-2 132,0 2 1,2 2-234,3-2 1,3-2 31,6 2 1,1-7-119,-1 2 0,2-3 154,3-2 1,-3-6-105,4-3 0,-4-3 103,-2-2 1,1-7-35,-1-2 1,-6-10-240,-3-5 0,2-8 76,-2-1 0,-5-1-88,-5 0 1,-1 4 43,2-3 1,-4 3 98,-6 2 0,-5-1-25,0 1 0,-6 6-13,2 3 0,1 8 44,-1 1 1,1 6 29,-2-6 0,2 7-4,4-2 0,2 5-12,-3 5 1,10-2 122,4 7 1,4-1-22,1 5 0,7-4-37,3-1 1,9 1 4,5 4 0,3-1 13,1-4 1,3-1 71,2-3 1,-1-4 177,6 4 0,-11-3-6,2-2 0,-10-2-113,0-3 0,-8 2-140,-1-6 0,-7 5 63,2 0 0,-8-3 99,-1 3-111,-7-1-51,3 5 87,-6 0-77,0 6 0,-4 2-128,-1 6 0,0 1 144,5-1 1,0 0-226,0 0 1,0 0-18,0 1 0,6 0-165,4 4 0,1-3 6,-2 3 1,9-5-279,-4-4 0,10 1 290,-1-6 0,9-1 343,1-4 0,7 0 0,-4 0 0</inkml:trace>
  <inkml:trace contextRef="#ctx0" brushRef="#br0">24427 7847 8264,'-32'0'133,"3"0"1,4 0 638,11 0-984,6 0 0,3 2-738,10 3 1,3 3 508,6 6 0,0 0 441,1 0 0,5 7 0,2 1 0</inkml:trace>
  <inkml:trace contextRef="#ctx0" brushRef="#br0">24697 8573 8135,'-10'0'0,"1"0"0,4 4 283,-5 1 624,7 0-714,-3-5 0,12-7-79,4-2 1,9-5 2,4-5 0,4-3 76,2-7 0,1 1 14,3-1 1,-1 1 25,5-1 1,-5 1-236,1 0 1,-3 5-66,-1 5 1,-1 2-100,1 2 1,-7 1 174,-3 3-38,-10 4 0,2 12-83,-6 4 0,0 3 61,-5 1 1,-5 6-62,0 4 1,-6-2 82,2 2 0,1-2 133,-2 2 1,5 2-58,-4-2 1,1 3 13,-1 1 0,1-4 10,3 0 1,3-5 96,-2 4 0,2-5-113,2 1 1,2-3 2,2-2 0,6-6 141,9-4 1,-2-2-72,7-2 0,0-8-161,4-6 0,0 0 50,1-5 0,-1-2-151,1 2 0,-2 0 139,-4 5 1,-2 0-21,-7 0 0,0 1 91,1 4-28,-1 2 67,0 1 1,0 4-100,0-2 1,-4 4 8,-1 4 0,-4-1-37,5 7 1,-3-5-109,3 4 1,3-4-52,-4 4 0,4-4-289,1 5 0,0-7-164,0 1 1,1 3 220,-1-2 0,5-1-184,0-4 1,4 0 586,-4 0 0,7-6 0,-4-2 0</inkml:trace>
  <inkml:trace contextRef="#ctx0" brushRef="#br0">25536 8231 8191,'-21'-6'510,"5"0"915,-3-4-644,3-2-289,2 4-1091,6 0 1,8 0 424,10 3 1,-2 4-201,1-4 0,1 3-246,4 2 140,0 0 0,0 0 480,1 0 0,5 7 0,2 0 0</inkml:trace>
  <inkml:trace contextRef="#ctx0" brushRef="#br0">26033 7805 8122,'-5'-14'322,"1"-1"774,-1 7-787,5 2-469,0 6 1,-2 2 279,-2 2 0,2 9-10,-3 6 1,-1 8 428,1 1 1,-4 2-151,4 8 1,-4 5 3,4 4 0,0 4-270,5 1 1,0-5-155,0 10 1,0-9 151,0-1 0,6-1-104,4 1 0,2-9-49,3 0 1,4-11 66,0-3 1,1-12 23,-1 2 0,3-4-17,7-1 0,1-2-162,3-7 0,3-7-97,7-2 1,-1-4-134,1-1 0,-5 0 168,0 0 0,-6-5-131,1 0 1,-10-2 138,-4 2 0,-4 3 7,-6-3 1,-3 4 186,-6 0 0,-1 3-126,-4 2 1,-8-1-51,-6 7 0,-6-1 323,2 5 0,-6 0 387,-4 0 0,8 0-332,-4 0 1,5 6-1,1 4 1,-1 2-146,10 2 1,-3 1 51,7-1 0,2 5-232,-1 0 0,5 0 116,0-5 0,8 5-289,6 0 0,7-5-118,2-4 1,7-3-102,-3 3 0,6-4 9,4-6 1,-3-1-270,3-4 1,-3-1 68,-1-4 1,-6-7 685,1 3 0,-7-10 0,4 2 0</inkml:trace>
  <inkml:trace contextRef="#ctx0" brushRef="#br0">25976 8174 8122,'-28'0'234,"-1"0"256,1 0 166,6 0 0,14 0-469,13 0 0,12 0-423,7 0 0,3 2 58,1 3 1,0-4 115,1 4 0,1-3 66,3-2 0,-3 0 68,3 0-72,-3 0 0,5 0 0,1 0 0</inkml:trace>
  <inkml:trace contextRef="#ctx0" brushRef="#br0">18611 8189 8501,'0'-15'-2018,"0"6"1944,0-1 1,0 6 109,0-6 1,0 6-8,0-6 51,0 7-51,0-10 0,0 10 59,0-6 12,0 5-46,0-8 6,0 10-53,0-10 1,2 10 24,3-3 0,-2-1-22,6 1 0,-4-1 23,5 1 0,-1 2-3,5-6 0,1 4-25,-1-5 1,2 6 1,3-6 1,-4 2 1,4-1 0,2-2-1,-2 6 0,0 0-37,-5 5 1,0 0 56,0 0-54,1 0 1,-3 7 52,-2 2 0,-2 8 2,-4 2 1,-2 2 18,3-2 1,-5-2 10,-5 7 0,2-2-10,-7 2 1,6 1 4,-6-6 1,5 6-12,-4-1 1,-1 1 2,-4-1 0,5 1-62,-1-6 1,1 6 58,-5-1 0,1-2-41,3 2 0,-2-7 30,2 2 0,-1 2 3,2-2 0,-4 0-1,4-5 3,2 0-39,-5 0 1,10 1 24,-3-1 1,-1-5-100,1 1 1,1-1 57,4 5 1,0 1-9,0-1 1,0 0 15,0 0 1,1 0-6,4 1 0,-4-1 11,4 0 1,2-4 1,-3-1 0,6-4 4,-6 4 4,8-6 0,-5 4-1,8-7 0,-1-2-76,0-3 1,0 2-8,1-6 1,-1-1-62,0-4 0,2 5-214,3-1 1,-4 2 158,4-1 1,2-2 193,-2 6 0,6-6 0,-3 3 0</inkml:trace>
  <inkml:trace contextRef="#ctx0" brushRef="#br0">19280 8530 8002,'8'-6'-131,"4"4"1,-9-4-42,7 6 0,-2 1 172,1 4 0,4-3-19,-4 2 1,-1-2 119,2-2 1,-6 5-1,6-1 96,-1 1 1,6-5-144,-1 0 0,-5-6 77,1-4-91,-1-2 0,4-7 7,-4 0 1,2 0-134,-6 5 1,0-2 151,-5-3 0,0 3-160,0-3 1,0-1 111,0 1 0,-2 1-74,-2 9 0,-3-4 32,-2 4 0,-4 1-20,4-2-15,-4 7 1,-1-3-5,0 6 0,4 0-14,1 0 1,4 0-143,-5 0 0,7 6-71,-1 4 1,-3 4-134,3 5 423,-1 3 0,-2 6 0,0 1 0</inkml:trace>
  <inkml:trace contextRef="#ctx0" brushRef="#br0">18910 6284 8439,'-14'-5'-478,"0"0"0,4-4 315,1 4 0,4 0 77,-5 5 0,6 0 189,-6 0-54,7 0 78,-10 0 2,6 0-5,-1 0-33,-5 0 1,5 5 2,-6 0 1,4 6-74,1-2 1,4 2 13,-4-1 0,1 2 8,-2-2 1,-2 3-11,2 1 0,-1 2-6,2 2 0,-4-2-2,4 3 1,-3-1-10,3 1 1,-2-4-59,6 4 0,-1-1 74,1 1 1,4-4-128,-4 4 0,5 2 62,5-2 0,2 0-108,8-5 0,5 5 84,4 0 0,-2-2-14,2-7 0,-1 2-48,6-2 0,1-2-10,3 1 0,-3-6 42,3 2 1,-1-3 3,1-2 0,2-2 89,3-3 0,1-2-3,-6-8 0,1 1 5,-6 0 1,4 0 16,-4 0 1,-3-1 11,-11 1 0,4 0-1,-4 0 1,3-1 72,-7 1 20,-4 0 0,1 5 12,-7-1 51,0 7 0,-2-3-72,-3 6-53,4 0 0,-6 1-43,7 4 1,0-2-9,0 7 1,0-1 14,0 5 0,0-4-19,0-1 0,5 1-133,0 4 0,4-5 85,-4 1 1,6-5-22,-1 4 0,-3-6-17,3 2 36,-1-4 1,1-2-35,-1-4 1,-5-3-101,0-6 1,-2-2 144,-2-3 1,0 2 1,0-7 0,-2 5 25,-2-4 1,0 4-51,-5-5 1,-1 7 101,-4-2 1,0 4-49,0 6 0,0 3 38,-1 6 7,-5 0 0,4 1 132,-3 4 1,8 3-110,2 6 0,5 7 11,0 2 0,2 3-70,2-3 0,0 4 39,0-3 1,6 1-104,4-1 0,4 1 42,5-6 1,-2 5-14,7-5 0,0-5 12,4-5 0,1-6-14,-1 2 1,7-5 42,3-5 1,4-2 2,6-8 0,-4-4-33,3 0 1,-4-4 17,-5 4 0,-5-5-6,-9 5 1,-4 0 33,-5 5-1,-7 0-22,-2 0 179,-6 6-167,0 1-5,-6 7 1,-1 2 3,-2 3 1,-2 3 107,6 6 0,-5 2-95,6 3 1,-1-2-55,5 7 0,0-7 37,0 2 0,0 1-3,0-1 1,6 5-26,4-5 1,2 0-6,3-5 0,4-4 60,0-1 0,6-4-7,-1 4 1,1-5-49,-2 0 0,4-8 21,-3-6 1,-3-4 83,-2-5 1,-4 2-82,0-7 1,4 6 3,-1 0 1,0-3 16,-9 2 0,2 0 1,-6 5 1,5 0 22,-6-1 0,1 6 53,-5-1-14,6 7-59,-4-3 0,4 8 22,-6 2 1,5-1-17,0 7 1,6-1 8,-2 6 1,-1-6-38,2 1 0,4-1-5,5 5 0,5-4 6,-5-1 0,4-1-5,-4 2 1,6 1-183,-1-7 0,3 3 111,1-3 0,-4-2-302,0 3 1,-2-4-85,2-1 0,1 0-35,-6 0 0,6 0 478,-1 0 0,-4-6 0,1-2 0</inkml:trace>
  <inkml:trace contextRef="#ctx0" brushRef="#br0">19806 6241 8278,'-29'0'78,"1"0"151,-1 0 1,7 0-30,3 0 0,5 2 263,5 2-338,2-2 1,9 9-200,3-6 1,3-1 92,6-4 0,2 0 183,3 0 0,3-4-120,6-1 1,1-8 220,-1-1-375,0 0 27,1-7 0,-1 7 13,1 0 0,-1-5-127,1 0 0,-3 0 111,-2 5 1,-2 0-123,-3-1 1,-3 3 81,3 2 0,-3-1 68,-2 7 0,0-6-36,0 5 1,-4 1-29,-1 4 1,-4 4 9,5 1 0,-6 6-10,6-1 0,-5 7 0,4 2 1,-4 0-70,4-5 1,1 2-201,4 3 0,0-3-241,0 3 0,2 1 594,3-1 0,3 0 0,7-5 0</inkml:trace>
  <inkml:trace contextRef="#ctx0" brushRef="#br0">21114 5914 8332,'-10'-14'-215,"1"0"0,4 4 81,-4 1 231,5 5 0,-7-3-35,7 2 0,-3 3-3,3-2 0,0 2 46,-5 2 185,6 6-225,-10-4 1,12 10 161,-4-2 0,-1 3-131,1 1 0,0 0-13,5 0 1,0 5-24,0 0 0,2 5-12,2-5 0,4 6 3,6-1 1,1-2-153,-1 2 1,0-1 170,0 6-321,1-1 268,-1 1 1,0 1-26,0 3 1,0-3 13,1 3 0,-6-5-10,1-4 0,-2 3-44,1-3 1,-1-2-123,-3 1 1,-4-5 103,4 1 1,-2-2-146,2 2 1,-4-8 17,4 3 1,-3-3-255,-2 4 0,4-6 447,1 1 0,6-1 0,-3 5 0</inkml:trace>
  <inkml:trace contextRef="#ctx0" brushRef="#br0">21185 6483 8050,'0'-15'-348,"0"6"344,0 0 0,5 4-3,-1-5 1,7 2-201,-1-1 0,7 3 98,2 6 1,8 0-314,2 0 1,5 0 421,9 0 0,6 0 0,1 0 0</inkml:trace>
  <inkml:trace contextRef="#ctx0" brushRef="#br0">22749 5729 8236,'-21'-22'0,"1"2"0,-4 5 0,8 7 0,7 4 0,4 2 0,-4 2 0,5 6 229,0 4 0,2 7 248,2 2 1,6 7-538,4-3 1,3 4-60,1 2 0,2 1 185,2 3 0,0-2-169,6 7 0,-5-5 73,4 5 1,-4 0-61,5 5 0,-7 1 97,2 3 1,-9 4 5,-6 6 1,-2-7-64,-2-2 1,-2 1 37,-2-2 0,-9-6-144,-6-8 0,-5-9 87,5-5 1,-7-5 223,-3-4 0,1-4-152,-5-6 0,3-8-57,1-6 1,5-2-1,1-8 1,10 1-138,-1-6 1,9 1 171,0-1 37,4 7-45,1-4 1,6 8-73,4-6 1,2 9 35,2 0 1,7 3-28,3 7 1,-2 0-27,1 5 1,1 0-8,5 0 1,4 7 2,0 2 0,2 5-21,-2 5 0,2-1-289,3 5 430,3-5 0,-5 9 0,7-5 0</inkml:trace>
  <inkml:trace contextRef="#ctx0" brushRef="#br0">23474 5687 8135,'-14'-10'876,"-1"1"1,1 5-472,0 0-150,0 2 0,6 4-541,3 2 1,4 9 292,1 6 0,0 11-770,0-2 0,0 6 331,0-1 0,0-2 53,0 7 1,0 5 158,0 4 1,0 1-304,0-6 523,0 1 0,6-7 0,2-1 0</inkml:trace>
  <inkml:trace contextRef="#ctx0" brushRef="#br0">23886 6227 8198,'-19'6'-141,"0"4"1,0 2 211,5 2 1,6 5 35,4 0 1,2 5-25,2-5 0,6 6 17,4-1 0,7-2-29,2 2 1,6-7-8,-1 2 0,3-3-73,1-2 1,1-1 65,-1-4 0,5 2 136,1-6 0,-6 0-97,-4-5 0,-1-7 16,6-2 0,-2-4-126,-4-1 1,-2-2-154,-7-3 1,-4 2 9,-1-7 1,-6 1 111,2-6 0,-3 5-29,-2 1 0,0 5 53,0-1 0,-2-1 17,-3 1 1,2 6-19,-6 9 1,4-3 1,-5 3 1,1 0 57,-5 9 1,1 3 11,4 6 0,-2 2-36,6 3 1,-2-2-6,3 7 1,2-5-18,-3 5 1,4-5 11,1 4 1,6-5 3,4 1 1,-1 1 38,5-1 0,-3-5 3,8-4 0,-1-2 2,1 1 0,3-2 12,6-7 0,1-2-58,-1-3 1,1-7 25,-1-7 1,0-5-61,1 5 0,-1-6 61,1 1 0,-7-1 36,-3 1 0,-3-1 9,-2 6 0,-5 0 87,1 5-69,-7-1 24,10 8-139,-12 0 1,5 9 70,-6 3 0,2 2 3,3 8 0,-4-1-2,4 0 1,-2 2 76,2 3 0,-2-3-31,7 3 1,-2-4 12,1 0 0,4-3-89,-4-2 0,4 1 9,1-6 0,0 4-31,0-4 0,1-1 68,-1-4 1,0-1-160,0-4 0,0 2 79,1-6 0,-1-1-46,0-4 93,0 0 1,1-1 5,-1 1 1,0 6-19,0 4 0,0 2 15,1 2 0,-1 0 15,0 0 1,-4 2-25,-1 2 0,1 4-139,4 6 0,0 1 89,0-1 1,0 0-514,1 0 1,0 0-149,4 1 0,3-3 681,7-2 0,6 2 0,1-4 0</inkml:trace>
  <inkml:trace contextRef="#ctx0" brushRef="#br0">26076 6141 8460,'-2'-9'-2119,"-3"0"3000,4 5-455,-5-8 1,4 5 61,-3-2-162,4 3-883,-6-1 216,7 6 440,0-6 107,0 7-137,0 0 35,7 0 1,-6 2-181,4 3 1,-3 4 109,-2 10 1,4 3-8,1 7 1,0 4-35,-5 0 1,5 5-166,-1-5 0,1 5 40,-5-5 0,0 7 67,0-2 0,0-2-139,0 2 0,0-5 84,0 5 0,0-6-165,0 1 1,0-5-26,0-4 0,0-4 310,0-5 0,0-1 0,0 0 0</inkml:trace>
  <inkml:trace contextRef="#ctx0" brushRef="#br0">26104 6085 8460,'-5'-22'-143,"1"3"0,-3 3 149,3 2 1,2 4 62,-3 1 0,4-1 84,1-4 1,1 0-29,4-1 0,-2 1 67,7 0 0,-1 1 9,5 4 0,2-4-151,3 4 0,-1 2 78,5 3 0,1 2-225,4 2 1,1 8 50,-1 6 1,1 2-189,-1 8 1,1 4-34,-1 5 0,-1 7 5,-3-2 0,-4 4 99,-6 6 0,-6 1-70,-3 3 1,-5 5 130,-5 0 0,-9-5-124,-10 5 1,-3-10 214,-1 0 1,0-2-94,-1-3 1,1-5 129,-1-4 1,6-8-51,-1-1 0,6-5 7,0 4 0,2-10 62,2 1-17,-1-9 0,6 1-58,-1-6 0,7-1 6,-2-4 1,4 2 316,1-7 0,5-1-215,-1-8 0,7 4-62,-1-4 1,3 3 42,1 2 0,0-5-1,0 0 0,2 4 52,3 6 1,-2 4 11,7-4 1,-5 6 21,5-2 0,-1 3-89,6 2 0,-1 2 16,1 3 1,4 1 11,0 3 0,2 4-146,-2-3 1,-3-3 61,3 3 1,-4-7-28,-6 2 0,3-4 9,-8-1 1,1-1-18,-4-4 0,-1-3 18,0-6 0,0-2 20,1-3 1,-3 3-117,-2-3 0,-4 2 52,-6-2 26,0 3 1,0-4-16,0 6 0,-2 1-8,-2 3 1,-4-1 40,-6 7 0,4-1-8,1 5 1,4 0 59,-5 0 0,6 1-62,-6 4 1,7-2 79,-2 7 1,2 4-64,-2 5 1,4 0 24,-4-5 1,5 5-84,5 0 0,3 6-134,6-1 0,2-2 115,3 2 0,-2-7-174,7 2 0,6-5-44,8-4 1,-2-4 305,2-6 0,0-6 0,4-2 0</inkml:trace>
  <inkml:trace contextRef="#ctx0" brushRef="#br0">27043 6113 8465,'14'-8'-336,"0"-4"1,7 4 0,1-7 0</inkml:trace>
  <inkml:trace contextRef="#ctx0" brushRef="#br0">27341 6511 7829,'5'-9'-269,"0"-1"1,-1 5 485,-4-4 0,5-1 53,0-4 1,6 0-181,-2 0 1,4-5-14,1 0 1,5-6-15,0 1 0,2-3-161,-2-1 0,1-1 146,4 1 1,-2 1-159,-3 3 1,-5-1 28,0 6 0,1 0 98,-6 5 0,-3 0-83,-1-1 1,-5 8 103,-5 2 1,-2-2 15,-8 3 1,-1-6 25,-2 6 0,0-1 20,-6 5 0,7 0-65,-2 0 0,-1 0 10,1 0 0,0 1-36,4 4 0,6 5 48,0 9 1,-1 3-130,-4 6 1,4 2 137,1 3 0,6 4-8,-2 5 0,3 1-11,2 0 0,0-1 9,0 1 0,2-5-57,3 0 1,3-7 2,6 2 1,0-3 31,0-1 1,5-5 0,0-1 0,6-7-18,-1-2 1,8-1 4,1-8 0,6-1-54,-1-4 0,3 0-6,2 0 1,-2 0-102,-3 0 1,-3-6 83,-7-3 0,-6-4-326,-3-1 319,-3 0 0,-8-1 4,-3 1 1,-4 0 37,-1 0 1,-1-1-28,-4 1 0,2 5 6,-7-1 1,1 6 36,-5-6 0,-1 7 113,1-2 1,0 4-56,0 1 0,0 0 158,-1 0 1,6 6-307,-1 3 120,7 4 1,-3 1-239,6 0 1,0 1 29,0-1 0,6 0 21,4 0 0,2 1-10,3-1 1,4-6-225,-1-4 0,8 3-11,-3-3 406,4 1 0,2-11 0,-1-2 0</inkml:trace>
  <inkml:trace contextRef="#ctx0" brushRef="#br0">27910 6326 8312,'-8'-22'0,"0"2"-112,3 5 1,4 1-160,-4 0 1,3-5 163,2 0 0,7 0-88,2 5 0,4 0 49,1-1 0,5 6 92,0 0 1,0 5-119,-5 0 0,5 2 114,0 2 1,5 6 57,-5 4 0,0 2 0,-5 9 0,0 1 0</inkml:trace>
  <inkml:trace contextRef="#ctx0" brushRef="#br0">28479 6426 8312,'-10'0'-407,"1"0"1,1 1 1673,-2 4-988,-2-3 1,4 4-221,-7-6 0,6 0 118,0 0 0,-1 5-1,-4 0 1,0 4 261,-1-4-49,1 6-439,0-3 1,4 6 61,1 0 1,7-4-87,2-1 1,7 1 91,7 4 0,5 0 32,0 0 0,6 0-24,-1 1 1,1-1-116,-1 0 1,3-3 61,-4 3 0,-1-3 55,2 8 1,-6-1-232,1 1 0,-2-2 29,2 7 0,-8-1-133,3 6 1,-9-1 118,0 1 0,-4-1 17,-1 1 1,-6-3 126,-4-2 0,-2 1-6,-2-6 1,-1-4 168,1-6 0,0-6-59,0 2 1,-1-7-14,1-7 1,5-1-22,-1-9 0,7-3 24,-2-1 1,4-9-83,1-1 0,5-7-6,-1 3 1,7 0 6,-1-1 0,2 7-17,3-2 0,0 2 149,4 3 0,-3 1-119,3 4 0,-1 0 27,1 4 1,-4 8-18,4-3 1,-5 8 9,-4-4 1,-2 7 51,-3-2 0,-4 5 108,4 5 0,-5-2-74,-5 7 0,-1-1 7,-4 6 1,-2-1 101,2 0 1,-2 0-141,-3 0 0,8 1-85,2-1 0,-2 2 59,3 3 0,-1-8 25,5 3-44,0-3 0,2 2-21,2-4 1,-1-3 82,7-6 1,1 0-4,8 0 1,-2-1-22,7-4 0,0-3-17,4-6 1,-1 0-98,-3 0 1,6-5 105,-7 0 1,6-2-9,-10 2 0,5 3 62,-6-3 0,1 4-7,-4 0 0,-6 6-7,1-1 1,-7 6 392,1-6-386,4 7 84,-6-3-246,4 6 1,-1 1 133,0 4-154,0 3 0,-4 6 54,4 0-15,-4 1 1,7-1 10,-3 0 0,-3-5-2,2 1 1,3-5 101,-3 4 0,3-6-70,-3 2 0,0 1 72,5-1 0,-4 0-87,4-5 1,-4 1 0,5 4 1,-6-3-39,6 2 1,-1-2-15,5-2 1,1 0 35,-1 0 0,0 0-16,0 0 0,2 0 61,3 0 0,-3 0-46,3 0 0,1 0 78,-1 0 0,7 0-91,-3 0 1,3-2 5,-3-2 1,4 2-13,-3-3 1,-2 4-93,2 1 0,-7-5 115,2 0 1,-3-4-17,-2 4 1,0-4-23,0 4 0,-4-5 10,-1 6 0,-5-7-72,0 1 1,-2 2 2,-2-1 74,0-1 1,-6-2-17,-4 2 45,-3-2 1,-1 10 34,0-3 9,0 4-41,0 1 0,1 1-7,3 4 1,4-2-101,6 7 1,0-1 47,0 5 1,2-4-122,2-1 1,4-4 75,7 5 1,-1-3-159,0 3 0,2 1 87,3-6 1,-2 1-166,7-1 1,-5-4 370,4 4 0,-5-3 0,2-2 0</inkml:trace>
  <inkml:trace contextRef="#ctx0" brushRef="#br0">29744 6298 8267,'-10'-29'124,"1"1"0,6 4 250,-2 1 1,4 1-260,1-2 0,6 2-225,3 3 1,6 3-396,3-3 1,-2 10 234,3 4 0,2-2 270,-2 3 0,0-1 0,-5 5 0</inkml:trace>
  <inkml:trace contextRef="#ctx0" brushRef="#br0">30327 6412 8140,'-5'-10'-145,"0"1"1,1 4 736,4-5 952,-7 7-1088,6-9-186,1 4 1,8-2-293,6 1 1,0 6-2,0-2 0,1 2-5,-1-2 0,0 3-63,0-2 1,5 2-327,0 2 1,0 0 64,-5 0 1,2 0-258,3 0 1,-8 6-297,3 4 905,-3-4 0,4 13 0,-1-3 0</inkml:trace>
  <inkml:trace contextRef="#ctx0" brushRef="#br0">30370 6596 8009,'-15'0'1087,"7"-6"-1388,2 5 1,12-7 128,4 3 0,7 3-231,2-2 0,5 2 1,-5 2 1,6 0 401,-1 0 0,3 0 0,1 0 0</inkml:trace>
  <inkml:trace contextRef="#ctx0" brushRef="#br0">31194 6099 8346,'-9'0'911,"-1"0"-161,7 0-713,-3 0 0,6 6 91,0 4 0,4 4-208,1 5 1,5-2 103,-6 7 1,6 0-137,-5 4 1,4 2 45,-4 3 0,0-3 103,-5 3 1,0 2-398,0-2 1,4 0-58,1-4 1,0-1-158,-5 1 0,1-7 51,4-3 523,-3-3 0,10-2 0,-4 0 0</inkml:trace>
  <inkml:trace contextRef="#ctx0" brushRef="#br0">31550 6284 8082,'8'-29'233,"4"-2"175,-2 2 0,4-2 20,5 7 1,0-1 271,9 1 1,-1 3-573,11 7 1,-5 2 71,5 2 1,-5 4-158,5 6 1,-11 0 59,1 0 1,-13 1-36,-1 4 0,-9 5 41,-1 9 1,-2-2-169,-2 7 0,-6-1-42,-4 6 0,-3-1-18,-1 1 1,-5 4 68,0 0 0,-1 0 92,1-4 1,1-6 45,-5 1 0,4-2-30,-5 2 0,7 1 32,-2-6 0,1 0 192,-1-5 1,8 0-445,-3 1-1221,3-1 1273,3 0 327,2-6 1,12 3-96,4-6 0,9 1-236,4-1 1,-1-4 109,2 4 1,0 1-403,4-1 0,5 6 89,1-1 1,0-2-62,0 1 1,-3-4-83,7 4 1,-5-6-290,5 2 1,-6-3 31,1-2 717,-3 0 0,-2-13 0,1-3 0</inkml:trace>
  <inkml:trace contextRef="#ctx0" brushRef="#br0">32445 6369 8332,'-6'-8'979,"-2"-5"385,-6 12-891,6-5-679,2 6 1,12 1 111,3 4 1,-1 3 161,2 6 1,-2 2-121,1 3 1,4-3 76,-4 2 0,-1 3-42,2-2 0,-7 5-9,2-5 1,1 4-177,-1-4 0,-1 5 85,-4-5 1,2 0-21,3-5 298,-4-6-190,6 5 1,-7-13 14,0 0 0,0-8-26,0-11 0,0-3-7,0-7 1,0-4-25,0 0 1,0-7 1,0 2 1,-2 2 8,-3-2 0,4 2-125,-4-2 1,-1 3 255,1 7 0,-6-1-142,1 1 0,3 6 196,-3 3-174,1 3 0,-1 8 358,1 3-245,5 4 1,-2 7-30,6 4 1,0 2-67,0 2 1,5 1-154,0-1 1,7-1 414,2-4 0,1 4-152,4-4 0,1-3 56,-1-1 1,6-3-73,-1-2 1,-2 0 319,2 0 0,-2-2-29,2-3 0,1-1-31,-6-3 1,1-4-149,-1 4 1,-3-2 143,3 1-327,-3-3 1,-2 7 121,0-3 0,-4 2-314,-1 7 157,-5 0 0,7 2 122,-7 3 1,1 2-109,-5 8 1,0 1-167,0 2 0,0 0 69,0 6 1,0-1-125,0 6 1,0-6-190,0 1 0,0-2 140,0 2 0,0 1-322,0-6 1,0 0 185,0-5 0,0-4-574,0-1 343,0-6 666,0 4 0,-6-7 0,-2 0 0</inkml:trace>
  <inkml:trace contextRef="#ctx0" brushRef="#br0">32516 5928 8535,'0'-9'449,"0"-1"-88,-6 7 0,6-8 109,0 6 0,6 1-69,9 4 0,5-5-104,4 0 1,3 0-366,1 5 1,5 0 156,1 0 1,0 0-210,-1 0 1,-3 5-301,4 0 0,0 6-352,0-2 1,0-1 305,-1 2 466,-2-1 0,3 5 0,-5 1 0</inkml:trace>
  <inkml:trace contextRef="#ctx0" brushRef="#br0">12469 9511 10404,'0'-8'-1423,"0"0"1111,0 3 1,-1 4-182,-4-4 433,3-3 136,-4 6 30,6-10 84,0 10-175,0-4 16,0 6-79,0 0 0,0 6 141,0 4 1,0 2-15,0 3 0,0 0-58,0 4 0,-1-3 24,-4 3 1,3 2-21,-2-2 0,2 1-5,2-1 1,0-3-13,0 3 1,0 1 30,0-1 0,0 0-52,0-5 0,0 1 28,0-1-49,0 0 69,0 0-35,6-6 0,2-1 5,6-7 0,-4-2 44,-1-3 0,2 2-42,8-6 1,-3-1 36,3-4 0,-1 1-42,0 4 0,-2-4 24,3 4 0,-3 2-18,-2 3 1,0-3 34,1 3 0,-1-1 46,0 5-116,0 0 1,1 1-13,-1 4 0,-5 3-50,1 6 0,-6 0 42,6 1 0,-7 0-26,2 4 1,-4-1 57,-1 6 1,-1-1-39,-4 6 0,2-3 50,-7-2 1,1 3 27,-5-3 0,1-4 27,4-1 1,-4-3 29,4-2 0,1-4-224,-2-1 0,5-1 53,-4 2-435,6-4 520,-10-6 0,5 0 0,-6 0 0</inkml:trace>
  <inkml:trace contextRef="#ctx0" brushRef="#br0">12555 9511 10214,'6'-29'-77,"-3"1"-59,7-1 1,-1 3 8,5 2 1,1 2 85,-1 3 0,5 1-142,0-5 0,4 7 130,-4 2 0,0 1-189,-4 8 1,-1 1-29,0 4 0,0 4 222,0 1 1,-1 11-209,-3-2 0,2 5 54,-2 0 0,-2-2-112,1 7 1,2-6 170,8 0 0,-3-2 138,3-2 4,3-6 0,-6 5 0,4-5 0</inkml:trace>
  <inkml:trace contextRef="#ctx0" brushRef="#br0">13095 9966 8611,'6'22'-2,"-4"0"-301,3-3 0,3-3-388,1 3 1,4-5 534,1-5 0,5-2 396,0-7 0,6 0-176,-1 0 0,-2-7-42,2-2 0,-5-5 264,4-5 0,-4 1-123,5-5 1,-7 5-130,2-1 0,-3-1-3,-2 1 0,-4-5-120,-1 5 1,-6-5 75,2 6 0,-3-1-178,-2 4 1,-2-2 89,-3 3 1,-3-4 72,-6 9 1,-5 3 52,0 1 0,-4 3-30,4 2 1,-2 0 5,2 0 0,3 2 0,-3 3 1,4-2 15,0 6 1,6 1-63,-1 4 1,6 5-92,-6 0 0,5 5-89,-4-6 0,6 8 115,-2-3 1,4 4 109,1 2 0,6 5 0,2 3 0</inkml:trace>
  <inkml:trace contextRef="#ctx0" brushRef="#br0">13891 9966 8359,'0'8'0,"0"0"-1337,0-4 1109,0-2 1,2 6 577,2-4 1,0-2-223,5 3 1,1-4 90,4-1 0,0 0-146,0 0 0,0 0 92,1 0 42,-1 0 1,0-1-87,0-4 1,-4 2-50,-1-7 1,-4 1-8,5-5-199,-7-1 0,3 0 90,-6-4 1,0 8-125,0-4 0,-5 4 141,1-3 0,-8 0-13,3 0 1,-8 4-15,-2 1 1,0 6 0,4-2 1,-3 3-31,-1 2 1,-2 7-37,2 2 0,3 4-6,-3 1 1,4 5 32,0 0 0,6 6-134,-1-1 0,7 1 44,-2-1 0,4 3-325,1-4 507,6-2 0,8 6 0,9-5 0</inkml:trace>
  <inkml:trace contextRef="#ctx0" brushRef="#br0">14559 10037 8472,'-14'0'-881,"5"0"432,-1 0 0,2 1 987,-1 4-98,3-3-452,6 10 0,6-9 4,3 7 1,4-5 130,1 4 0,0-6-58,1 2 0,5-3 167,4-2 0,-2 0 28,2 0 0,4 0-130,5 0 1,5-7-278,-5-2 1,1-4 60,-6-1 0,0-2-67,1-3 1,-2 2 77,-4-7 0,-4 0-224,-9-4 0,-5 1 52,-10 4 1,-5-3 84,-9 7 0,-9 2 76,-10 7 1,-3-1-75,-2 7 0,5-1-121,0 5 0,7 6 281,-2 4 0,-4 9 0,1 3 0</inkml:trace>
  <inkml:trace contextRef="#ctx0" brushRef="#br0">16379 9369 8427,'0'-10'-253,"0"1"1,0-1-334,0-4 1,0 4 689,0 1 0,-1 4-67,-4-4 0,3 4 339,-2-4-28,2 5-206,2-8 0,0 9 170,0-7 41,0 7-241,-6-3-37,4 6 0,-6 6-153,4 3 1,2 6 110,-3 4 0,-3 7-122,-1 8 0,1 5 14,-2-1 1,-4 3 40,-5 2 0,-1 4 64,1 1 0,-3 7-146,-7 2 0,1 1 134,-1 9 1,-4-9 12,0-1 1,-5-2 98,5-8 0,0-4-95,4-5 0,7-6-28,3 1 0,3-8-24,2-1 1,5-7-132,-1 2 0,7-3 46,-2-2 1,4 0-211,1 1 0,0 0 112,0 4 0,0-8 52,0 4 148,6-4 0,-4 3 0,4 0 0</inkml:trace>
  <inkml:trace contextRef="#ctx0" brushRef="#br0">16962 9824 8319,'-6'-8'-186,"-2"-5"5,-6 5 0,4 0 195,1 3-103,6 4 1,-5 2 238,3 4-76,3 3 0,-5 6 0,2 1 1,3-1-5,-3 0 0,4 0-158,1 0 0,0-4 84,0-1 0,5 1-135,-1 4 1,7-4 14,-1-1-109,3 0 0,6 4 68,-1-3 1,1 1-143,-4-7 0,0 1 307,4-5 0,-3 0 0,11 6 0,-5 2 0</inkml:trace>
  <inkml:trace contextRef="#ctx0" brushRef="#br0">16934 9553 8583,'-19'-14'-792,"0"0"1,0 1 1178,5 4 1,4-2-144,1 6-1000,6-6 265,-4 9 281,7-4 1,2 6 56,3 0 1,-2 2 152,6 2 0,1-2 0,4 4 0</inkml:trace>
  <inkml:trace contextRef="#ctx0" brushRef="#br0">17247 9895 8758,'-8'6'-814,"1"-4"919,7 4 253,-6-6 420,4 0-535,-4 0 1,6-2 86,0-2 1,2-4-363,2-7 0,3 1 27,2 0 0,5-2-115,1-3 1,-1 3 164,5-3 0,-3 4-209,-2 0 1,0 1 161,0 0 0,1 5-41,-1-1 1,0 7-52,0-2 0,-4 4 40,-1 1 1,-4 6 125,4 3 1,-1 4-107,2 1 1,-2 5 36,-4 0 1,3 2-26,2-2 1,2-4 0,-6 4 1,6 2 8,-2-2 1,-1-2 11,2-7 0,-1 2 53,6-2 0,-1-4 4,0-1 1,0-4 31,0-1 1,1 0-65,-1 0 0,0-1-40,0-4 0,1-3 60,-1-6 0,0-2-1,0-3 1,0 4 42,1-4 1,-7 3 1,-4 2 0,3-1-75,-3 1 0,1 0 68,-5 0-288,0 6 278,0 1-656,0 7 258,0 0 1,0 7-58,0 2 0,0-1 73,0 2 1,5-1-198,0 5 0,6-1-177,-2-4 684,10 4 0,3-5 0,7 6 0</inkml:trace>
  <inkml:trace contextRef="#ctx0" brushRef="#br0">18228 9781 8577,'-23'0'126,"5"0"41,8 6-523,4 2 226,6 0 0,1 5-24,4-4 0,3-1 132,6 2 0,0-1 102,1 5 0,4-4-15,-1-1 0,6 1 161,-5 4 1,6-2-186,-1-2 0,3 3 10,1-4 1,1-1-50,-1 1 0,1-5 6,-1 0 0,-4 3-17,0-3 1,-2 0 47,1-9 0,3 2-17,-7-7 0,-2 1-32,-8-6 0,-1 1 0,-3 0 0,-3 0 56,2 0 1,-4-1 13,-4 1 0,1 2-12,-7 2 0,1-6 23,-6 7-128,-5-7 1,4 10 92,-3-4 0,3 2-125,2 4 39,6 2-212,2-4 221,6 6 0,3 0-24,6 0 0,3 0-75,11 0 0,1 0 101,4 0 0,1 0-54,-1 0 0,1 0 83,-1 0 0,5-2 14,0-3 0,1 4-17,-6-4 1,0 2 9,1-2 1,-1 4 39,1-4 0,-6 3 159,1 2 0,-6 2-86,1 3 0,-4 1 163,0 3 1,-6 4-35,0-4 1,-5 4-84,0 1 0,3 5-291,-3 0 123,7 0 0,-4-5-193,2 1 0,4-3 94,-4-2 0,4 1-126,1-6 1,0 1-381,1-1 0,4-4 617,0 4 0,6-10 0,-3-3 0</inkml:trace>
  <inkml:trace contextRef="#ctx0" brushRef="#br0">19194 9468 8246,'-14'-5'-412,"0"1"0,4-1 183,1 5 190,6-6-470,-3 4 1,12-4 508,3 6 0,-2 6 0,5-4 0,-4 10 0,6-4 0</inkml:trace>
  <inkml:trace contextRef="#ctx0" brushRef="#br0">19692 9226 8482,'-6'-14'0,"3"5"63,-7-1 1,7 6 355,-2-6-384,4 7 0,-1-2-8,-3 10 0,2 3 91,-6 6 1,4 7 120,-5 2 0,3 4 85,-3 2 1,-3 4-137,4 0 0,1 5-36,-1-5 0,5 6-76,0-1 0,2 3 1,2 2 1,6-5 0,4 0 0,4-2-202,5 2 1,3-3 150,7-7 0,1-4-32,3 0 1,3-7-21,7 2 1,-1-9 51,1-6 1,-2-2-235,-3-2 1,2-2 54,-7-2 0,-5-4 57,-4-7 1,-7 1-41,2 0 0,0 0-201,-5 0 1,2-1 144,-11 1 1,0 0-179,-5 0 408,0-1 0,-7 3-102,-2 2 0,-4 4 186,-1 6 1,-5-5-4,0 1 0,0-1 135,5 5 1,0 6-168,-1 4 0,6-2-56,0 1 0,5 0 52,0 6-245,2-1 108,2 6 1,0-4-95,0 3 0,6 2 99,4-2 1,4 1-400,5-1 1,5-3-38,9 3 1,3-10-680,7-4 1163,0-3 0,5-2 0,3 0 0</inkml:trace>
  <inkml:trace contextRef="#ctx0" brushRef="#br0">20389 9511 8226,'-15'-22'0,"1"3"0,6 3 1014,4 2-804,2-1 0,8 1-452,4 0 1,4 0 167,5 0 0,-3 1-180,3 4 0,-3-4 232,-2 3 0,-5 2 59,1-1 0,-6 6-514,6-2 201,-7 4 276,3 1 0,-6 6 0,0 2 0</inkml:trace>
  <inkml:trace contextRef="#ctx0" brushRef="#br0">19592 9553 8434,'-7'-14'0,"2"2"-152,10 2 0,10-1-98,14 6 1,7-4 249,12 4 0,2-6 0,7 3 0</inkml:trace>
  <inkml:trace contextRef="#ctx0" brushRef="#br0">20431 10890 7358,'0'-8'-855,"0"2"667,0-1 141,0 6 0,2-6 69,3 7 29,-4-6-16,6 4 14,-7-4-30,0 6 97,0-6 26,6 4-49,-5-4 26,6 6 16,-7-6 18,0 4-59,0-4 1,0 6 7,6 0-18,-4 0-71,4 0 88,-6 0-273,0 0 196,0 6-7,0-4 26,0 10 0,-6-4-45,4 6 0,-4 1 35,6-1-24,0 0 1,0 0 9,0 0 1,0 5-1,0 0 1,0 2-12,0-2 1,-5-2-1,0 7 0,1 0-2,4 4 1,0-1-3,0-3 1,-2 2-14,-3-2 0,2 3 19,-6 1 1,5 1-8,0-1 0,-3 1 11,3-1 1,-1 1 0,5-1 0,-5 0 15,0 1 1,1-5 2,4-1 1,0 1-29,0 4 0,0-1-1,0-3 1,6 1-92,3-6 1,-1 0 95,2-5 0,-1 4-177,6-4 0,0 2 44,4-12 0,-1 6 24,5-5 1,-4-1-10,5-4 1,-5 0-177,5 0 1,-7 0 103,2 0 1,2-1 180,-2-4 0,-1-3 0,-3-6 0</inkml:trace>
  <inkml:trace contextRef="#ctx0" brushRef="#br0">20773 11657 8533,'0'-9'-151,"0"0"-44,0 5-393,-7-2 276,6 6 351,-6 0 1,12 6 61,0 4 0,6 2 2,-2 3 1,-1-6-32,2 1 0,1-1 5,8 5 1,-3 1-51,3-1 1,-2-5-25,2 1 0,-3-6 92,3 6 1,3-7-29,1 2 1,0-4-12,0-1 0,-5-1-53,1-4 1,1-3-125,-1-6 0,-2-2 75,-7-3 1,1 2-182,-6-7 0,-1 5 133,-4-4 0,-1 4 64,-4-5 1,-3 6-42,-6 0 1,-7 2 49,-2 2 1,-4 6 17,-2 3 1,1 3-8,0 2 0,4 0 119,0 0 1,4 2-115,1 3 1,1 3 4,14 6 0,-6 0-98,5 0 0,2 0 103,8 1 0,4-6-165,10 1 0,-1-1 132,5 5 0,1-6-96,5-3 0,1-4 0,3-1 0,-2 5-94,7 0 158,-6 0 60,3-5 0,-1-7 0,3-1 0</inkml:trace>
  <inkml:trace contextRef="#ctx0" brushRef="#br0">21682 11345 8443,'-22'0'-94,"-4"0"1,10 0-281,-3 0 280,3 6 1,2 0 95,0 4 2,-1 9-1,1-10 1,1 13-10,4-3 10,-4 3 53,12 7 1,-10-2 272,6-4-307,0 4 1,5-5 1,5 7 14,0-1 1,7-1-110,3-3 1,0 1 102,9-6 1,-2-5-153,2-4 142,3-1 0,-5-1-33,6-2 0,1-6 0,-1 0-2,1 0-122,-1 0 125,0-6 0,-4 0-60,0-4 0,-7-2-5,2 2 1,0-2 89,-5-3 1,2 1-38,-11 0 0,4 4 203,-4 1 1,0 4-61,-5-4 33,0 6-97,0-4 23,0 7 154,0 0-185,0 7 0,5-4-73,-1 6 0,6-4 65,-5 4 0,6-4-2,-2 5-5,4-7-11,-5 3 0,9-1 15,-3 0 0,4-2-15,-4-8 1,5 2-9,0-7 1,4-4-75,-4-5 1,0-4-173,-4 4 1,2-5-3,-3 5 1,2-5 55,-11 5 0,-1-4-61,-4 4 1,-3 0 65,-6 4 87,-1 8-33,-17 0 58,5 7 0,-8 0 0,-1 0 2,-2 0 0,-1 2-5,6 3 1,0 4 23,-1 10 1,1-2-66,-1 7 1,7 0 34,3 4 0,3 2 68,2 3 0,1-3 0,4 4 0,3-4 0,6-2 0</inkml:trace>
  <inkml:trace contextRef="#ctx0" brushRef="#br0">22280 11629 8443,'0'-9'-122,"0"-1"0,0 5 255,0-4-207,0 6 89,-7-4 90,6 7 0,-6 2 30,7 3 0,0 3-70,0 6 0,0 0 3,0 0 1,0-3 80,0 4-370,7-11 273,-6 15 1,10-11-63,-6 6 0,6-4-7,-1-1 0,2-6-40,3 2 0,-4-3 112,3-2-46,-9 0-35,20 0 1,-16-2 38,10-3-100,-3-2 91,-2-14 1,2 4-18,3-7 0,-8 5-3,3-5 0,-4 5 92,-1-4 0,2 5 7,-6-1 1,1 5-100,-1 5 53,-3 2 22,4 7 5,-6 0 1,0 8 8,0 6 0,0 1-60,0 4 0,0 1-5,0-1 0,0 0 44,0-5 0,5 0-3,-1 1 1,8-6 48,-3 1 1,5-6-55,5 6 0,2-7-143,2 2 0,4-5 77,-3-5 1,8 2-5,1-7 1,-2 1-16,-7-5 0,3-5-17,-3 0 0,-4 0 57,-1 5 0,-3 1-31,-2 3 219,-6-2-217,5 10 266,-12-4-163,6 6-11,-7 6 1,0 2-28,0 6-188,0 1 198,0-1-130,0 0 0,0 0-217,0 0 1,4-4-134,1-1 1,6-4 114,-1 5 1,4-7-157,5 2 0,3-4-90,6-1 566,7-6 0,1-8 0,7-9 0</inkml:trace>
  <inkml:trace contextRef="#ctx0" brushRef="#br0">23730 11387 8443,'-8'-6'1290,"-5"4"1,10-4-1248,-6 6 1,4 2-106,-5 2 1,6 4 97,-6 7 1,2-1 76,-1 0 0,-4 2-5,4 3 0,-9 1 15,-1 4 0,-1 3-194,1-3 0,3 2-308,-3 3 0,-1-1 105,1 1 1,0-2-107,4-4 0,6 1-407,0-10 1,5 4-296,0-9 673,2-3 0,4-3 409,2-12 0,4-2 0,6-13 0,-4 1 0,-1-6 0,-1 1 0,2-1 0,1 1 0,-6-1 0,1 6 0,-1-1 0,-4 7 189,4-2 1,-3 3 226,-2 2 701,0 6-320,0 1-105,0 7-497,0 0 0,0 7-4,0 2 1,1 4-74,4 1 1,-2-4-206,7-1 0,-1 5-12,5 5 0,5 0 61,0-5 1,2 2-654,-2 3 1,1-3 690,4 3 0,3 3 0,-5 0 0</inkml:trace>
  <inkml:trace contextRef="#ctx0" brushRef="#br0">25109 11387 10484,'-8'0'-402,"0"2"211,3 3 1,4-2 422,-4 6 1,4-4-63,1 5 1,0-1-99,0 5 1,0 0-4,0 1 0,0 0-12,0 4 1,0-1 94,0 5 0,0-4 16,0 5 0,0-7-125,0 2 0,0-1-119,0 1 148,0-3 33,0 4 17,0-12 1,0-5-14,0-12 1,6-9-177,3-15 1,4-5 187,1-9 1,7-4-179,2-6 0,4 1-148,2-1 1,-1-2 274,1-2 0,-1-3 85,0-2 1,1 3-49,-1 6 1,-4 3-123,0 7 1,-7 3-77,2 15 0,-8 9-157,-1 10-72,-7 7 17,3-3 0,-6 12 46,0 4 0,0 7-131,0 2 1,0 11 392,0-2 0,-6 10-167,-4 0 1,-4 3 71,-5 2 1,3 4 18,-3 1 1,-1 4 118,1-5 0,0 1-145,5-6 0,-1-1 181,1-3 1,2-3-14,2-7 1,4-1-27,6-3 0,0-3-71,0-7 1,6-5-6,4 1 1,2-7 67,2 2 1,5 1 29,0-1 0,0-1-46,-4-4 0,4 0 42,-1 0 1,3 0-131,-2 0 1,-3-1 18,3-4 1,-2 2-191,2-7 1,2 1 155,2-5 1,3 4-30,-7 1 1,6-1 53,-2-4 1,4-5-11,2 0 0,-6 0 59,1 5 1,-6-2-64,0-3 1,-3 3 182,-6-3 0,-2 4 7,-7 0 1,-2 3 123,-3 2 0,-3 2-94,-6 4 0,0 2-18,0-3 1,-5 5-58,0 5 1,0-2 6,5 7 1,1-5-188,3 4 133,-2 0 0,9 6-144,-7-1 1,7-5 82,-2 1 0,8-1 21,2 6 0,8-6-209,1 1 0,2-7-289,8 1 1,4 3 97,5-3 1,7 1-398,-2-5 810,3-6 0,1-2 0,1-6 0</inkml:trace>
  <inkml:trace contextRef="#ctx0" brushRef="#br0">26019 11117 8522,'-29'-14'-486,"1"0"649,0 0 0,-1-1 530,1 1 1,6 2-146,3 2-490,9-3 1,4 6-81,6-8 0,6 1-413,4 0 0,4 4-37,5 1 1,1 1 251,4-1 1,1-3-310,-6 8 1,5-1 192,-5 5 1,6 0 335,-1 0 0,-4 6 0,1 2 0</inkml:trace>
  <inkml:trace contextRef="#ctx0" brushRef="#br0">26687 11160 8384,'-12'9'-95,"2"1"0,-3-5 169,4 4 1,-4-4 47,-1 4 1,0 1 25,0 4 1,-5 0-179,0 0 0,-11 1 112,1-1 0,-2-3 95,2 3 0,1-8 14,-1 9 0,2-4-22,4 3 1,4-5-330,9 1 70,4-1 1,19 1-96,6-1 0,7-6 100,8 2 0,2-3-137,7-2 0,2 5 19,-2-1 0,1 3 146,-10-3 1,-1-1-141,-5 7 1,4-5 113,-4 4 1,2 5 37,-11 5 0,-1 7-23,-9-3 0,2 6 17,-6 4 0,-2-1 64,-8 5 0,-3-3 7,-6 4 0,-6-4 288,-4-1 0,2 1-108,-2-11 0,5-2 28,-5-2 0,7-8 163,-2-2-137,3-6 0,4-3-166,2-9 0,4-5-100,6-5 1,1-5 46,4-9 0,3 3-174,6-3 0,2-4 100,3 0 0,-3 2-134,3 2 1,1 3 134,-1 1 1,5 1-7,-5-1 1,5 7 61,-5 3 0,4 5 13,-4 5 1,5-3 12,-5 8 1,0-1-11,-5 5 1,0 2 14,0 2 1,1 4 34,-1 6 0,2-4-58,3-1 1,-2-1-192,7 2 0,-1 1 116,6-6 0,-1 4-147,1-4 0,-1 0-101,1-5 1,2-2-627,-2-3 923,2 4 0,-15-18 0,5 3 0</inkml:trace>
  <inkml:trace contextRef="#ctx0" brushRef="#br0">26971 11117 8350,'-36'-14'-196,"6"0"196,6 0 0,13-1 89,-1 7 1,20-3 25,6 7 1,11-3-697,8 3 1,7 2-8,-2-3 588,3 4 0,1 1 0,1 0 0</inkml:trace>
  <inkml:trace contextRef="#ctx0" brushRef="#br0">27554 11316 11097,'-14'-4'-1307,"0"-1"1,5 0 1251,-1 5 0,5 0 675,-4 0 1,4 0-189,-4 0 0,4 0 72,-5 0-174,7 0 1,-8 2 44,6 2 1,1 4 663,4 6 0,0 1 49,0-1 0,0 0 11,0 0 1,1 1-608,4-1 1,-2 0-57,7 0 0,-1 5-136,5 0 1,1-5-371,-1-4 1,0-2-458,0 1 1,5-2-626,0-7 1,5 0 344,-5 0 1,1-2 160,-1-3 0,-3-3 506,3-6 1,-5-5 535,-4 0 0,-4-1 2045,-6 1 1,0 1-1890,0-5 0,-2 5-34,-2-1 1,-6 3-495,-9 2 0,2 2-446,-7 2 1,1-1-77,-6 6 1,1 1-266,-1 4 0,6 4-210,-1 1 1,6 6 239,-1-1 1,8 2 575,2 2 1,6 1 294,-2-1 1,5 0 225,5 0 1,7 1-210,7-1 0,11-2-121,-1-2 1,9 1-98,0-6 0,3-1-80,1-4 1,-1 0-119,-3 0 0,-1 0-249,-4 0 0,-8-4-57,4-1 0,-10-5 361,0 6 829,-4-7 1,-7 8 664,-3-7 723,-3 7-281,-2-3-1050,0 6 1,-2 0-638,-3 0-138,4 0 0,-6 1 316,7 4 0,0-2 30,0 7 0,0-6 276,0 6-647,0-1 1,7 4-467,2-4 0,4-1-146,1-3 1,5-3 608,0 2 0,6-2 95,-1-2 1,-2 0-481,2 0 1,-2 0 122,1 0 0,3-2-42,-7-2 0,0 2 124,-5-3 0,0-1 430,0 1 1,-4 0 864,-1 5-866,-6 0 0,5 0-20,-3 0-259,-3 0-335,10 7 0,-9 1-542,7 6 1,-1 5 223,6 0 727,-1 0 1</inkml:trace>
  <inkml:trace contextRef="#ctx0" brushRef="#br0">30014 11330 16008,'-20'-6'-2303,"4"5"2314,-3-4 1,3 3 686,2 2-243,0 7 0,-1 0 489,1 8 1,5 4 268,-1 0 0,2 4-561,-1-4 1,1 2 279,3-2 1,4-2-114,-4 7 1,3-7-87,2 2 0,8 0-724,6-5 1,2 2-706,8-11 1,1 4-550,8-4 0,-1-2-39,6-8 0,-5-4 155,5-10 0,-6 2 253,1-7 822,-3 7 1,-2-17 0,1 4 0</inkml:trace>
  <inkml:trace contextRef="#ctx0" brushRef="#br0">29843 11032 11587,'-28'-14'-1275,"0"0"0,5-1 957,5 1 1,8 0 766,5 0 1,4 4 35,1 1 0,1 4 78,4-5 0,8 7-592,6-1 0,8 2-547,1 2 576,0 0 0,20 0 0,-4 0 0</inkml:trace>
  <inkml:trace contextRef="#ctx0" brushRef="#br0">30256 11444 11550,'0'8'238,"0"5"0,0-10 572,0 6-612,0-5 1,1 7 79,4-7-186,3 1 0,6-5 32,0 0 1,1 0 41,-1 0 0,-5-6 26,1-4 0,-1 2-156,6-1 1,-6-1 64,0-4 0,1 5-263,4-1 1,-4 2 149,-1-1 0,-4-2 116,4 6-162,1 0 0,-1 5 53,1 0 0,-5 0-260,4 0 1,-4 0-70,4 0 33,-6 7 1,8 1 168,-6 6 1,5-5-4,-6 1 1,7-2-112,-1 1 0,3 2 102,1-6 1,0 4 100,0-4 0,0 0 16,1-5 0,4 0 52,0 0 0,0 0 77,-5 0 0,0-2 41,0-2 0,0 0 11,1-5 1,-6 4 101,1-4 1,-6 6 169,6-2-206,-1-3 1,1 6-284,-1-2 0,-4 2 44,4 2 0,-4 0-203,5 0 1,-6 0-170,6 0 1,-1 0-202,6 0 1,-1 5-36,0-1 1,0 1-42,0-5 1,2 0-227,3 0 859,3 0 1,7 0 0,-1 0 0</inkml:trace>
  <inkml:trace contextRef="#ctx0" brushRef="#br0">31237 10861 10240,'-24'-14'-650,"0"0"0,1 0 524,9-1 1,-1 3 653,1 2-397,6-2 244,2 10 0,7-4 120,4 6 1,-3 1-445,3 4 1,1 3 224,-1 6 1,4 7 152,-4 2 1,1 9 228,-1 1 0,-2 8-105,6 2 1,1 1 34,4 8 1,2 0-300,3 5 1,-2-5-553,7 1 0,4-8 432,6 3 0,0-9-248,0-1 1,-4-13 14,3-1 0,-2-6-282,2-4 1,-7-6 25,2-4 0,-7-8 268,2-6 1,-5-7 271,1-2 1,-3-6 109,-2 1 1,0 2-90,0-2 0,-6 7 110,-3-2 0,-4-2-358,-1 2 1,-1 2 83,-4 7 0,-3-2-173,-6 2 1,-5 4-126,0 1 0,-1 4-169,1 1 1,3 1 104,-3 4 0,3 3 98,2 6 0,6 0 248,3 0 0,-1 5 99,1 0 0,0 2 38,5-2 1,7-3 147,2 3 0,9 1-234,1-1 1,7 0 94,3-5 0,6-4-6,7-1 1,7-6-94,3 2 1,2-10-380,-2-4 1,2-5-18,-7-5 0,1 1 259,-6-5 1,-5-1 330,-4-4 0,-9 4 72,-6 0 0,-8 5 376,-5-4 1,-4 5 9,-1-1 1,0 8 435,0 2 107,0 6-786,0-4-429,0 7 0,0 2 91,0 3 0,5 2-404,0 8 0,1 4-253,-1 0 1,1 4 175,4-4 1,2 6-334,-2-1 1,1-2-63,-2 2 0,4 0-148,-4 4 1,4 1 68,1-1 0,-1-1-100,-4-4 0,4-2 138,-4-7 1,-1-1-1085,2-4 1728,-7-2 1,3-14-1,-6-1 1</inkml:trace>
  <inkml:trace contextRef="#ctx0" brushRef="#br0">31436 11160 8483,'0'-29'0,"0"1"0,1 4 125,4 1 0,5 5-229,9-1 1,7 4-31,8 0 0,5 3-132,-1 2 1,9 4-34,6 6 1,8 0 298,6 0 0,2 6 0,2 2 0</inkml:trace>
  <inkml:trace contextRef="#ctx0" brushRef="#br0">29915 12368 13742,'6'-8'2215,"2"-4"-2070,6 10 0,0-10 0,0 4 1</inkml:trace>
  <inkml:trace contextRef="#ctx0" brushRef="#br0">30128 12326 9243,'-8'0'-1674,"2"0"1674,6 0 0,-7 0 0,6 0 0,-12 0 0,10 0 0,-7 0 0,7 0 0,-9 0 0,10 0 0,-11 0 0,6 0 0</inkml:trace>
  <inkml:trace contextRef="#ctx0" brushRef="#br0">30057 12297 9988,'0'-9'-358,"0"-1"1,0 6 373,0-6 249,0 7-157,0-10 1,0 5-23,0-6 0,0 5-53,0-1 1,0 5 47,0-4 1,-2 1 106,-3-1 0,4-4-181,-4 3 0,2 3 95,-2-3 1,4 5-13,-4-4 0,3 4 144,2-4-138,-6 5 0,4-3 228,-2 2-378,2 3 190,2-4 227,-6 6-187,4 0-135,-4 0-111,6 0 60,0 0 1,-2 5 97,-2-1 1,2 7 143,-3-1 0,-1-2 23,1 1 1,-4 6-192,4 4 1,-5 4 179,6-4 1,-3 6-130,3-1 0,1 3 58,-7 1 0,7 1-24,-2-1 1,4 5-206,1 1 1,-2-1-4,-3-5 1,4 1 28,-4-1 1,3-1-51,2-3 0,0 2-244,0-2 0,0 3 167,0 1 1,0-4-221,0 0 1,0-7-33,0 2 1,0-3-52,0-2 1,7-4-66,2-1 0,4-6 452,1 2 0,7-10 0,1-3 0</inkml:trace>
  <inkml:trace contextRef="#ctx0" brushRef="#br0">30455 12667 13760,'-8'-6'7,"0"4"-143,3-3 1,4 5 1759,-4 5 1,3-2-351,2 7 0,0 4-750,0 5 1,5 6-150,0-1 0,0 3-247,-5 1 0,0 0 335,0 1 1,-2-1 338,-3 1 1,2 4-193,-6 0 1,4 5-835,-5-5 0,3 2-324,-3-2 0,-1-3 297,6 3 0,1-9 352,4-5 0,0-3 0,0-2 1</inkml:trace>
  <inkml:trace contextRef="#ctx0" brushRef="#br0">31038 12311 8574,'9'-34'133,"1"-4"1,-1-3 303,5-2 0,1 7-185,-1 3 1,2 9 17,3 5 1,3 3-22,6 2 1,1 1-16,-1 4 0,5 2-280,0 7 0,-1 2 138,-8 3 0,-4 7 190,-6 7 0,-1 8-417,-3 2 1,-4 1-677,-6 8 1,-2 1 485,-2 8 1,-6-2 9,-9 2 0,2-3 118,-7-1 0,0 0 66,-4-1 0,-2 6 43,-3-1 0,3 2-14,-3-2 0,3-7 152,1 3 0,2-6-79,4 1 0,2-5 378,7-9-188,6-3 0,5-9-102,12-2 1,2-4-44,13-6 1,6-6 8,8-4 1,8-2-523,1-2 1,8 4 214,2 1 0,-5 1-1170,5-2 1452,-9 4 0,2 1 0,-6 0 0,-1 2 0,-3 2 0</inkml:trace>
  <inkml:trace contextRef="#ctx0" brushRef="#br0">32161 12354 9900,'-14'-8'-182,"6"2"153,-5 6-12,12 0 0,-6 8 14,7 6 1,2 0-19,3 5 0,-4 2 16,4-2 1,1 4 7,-1-4 1,0 2-138,-5-2 1,4 1 144,1 4 0,0 1-184,-5-6 1,0 5 87,0-5 1,0 5-128,0-5 1,0-1 195,0-3 1,0-6-75,0 1 143,0-7 176,0-10 1,0-8-56,0-14 1,0 1-154,0-1 1,0-4 33,0 0 1,0-6 53,0 1 1,-5-2 62,0 2 1,-4-1-92,4 6 1,-6-5-257,2 5 1,-4-1-27,-1 6 1,1 6 147,4 3 1,-2 8 604,6 1-305,-6 7-352,9-3 0,-4 7 83,6 4 0,5 3 25,-1 6 0,8-4 28,-3-1 1,8-1-10,2 2 0,0 1 49,-4-7 0,-1 1-9,0-5 0,2 0 203,3 0 1,-3 0-64,2 0 0,-2 0 19,-2 0 0,1 0-38,-1 0 0,0 0-64,0 0 1,-4 0 63,-1 0 0,-1 2-12,2 2 1,1 0-23,-6 5 0,1 1-2,-1 4 0,-4 2-39,4 3 0,-4-4 27,-1 4 1,0 3-187,0 2 0,0-2-36,0 2 0,0-2-189,0 2 0,5 3 38,0-4 1,6 3-262,-2-3 0,4 2 49,1-6 0,2 5-164,3-5 0,-2 0-317,7-5 955,-6-6 0,8 5 0,-3-5 0</inkml:trace>
  <inkml:trace contextRef="#ctx0" brushRef="#br0">32275 12070 8489,'-2'-13'13,"-3"4"1,4 1 427,-4 3-220,3 3-86,2-10 0,7 10-166,2-3 0,4 4 107,1 1 0,0 0-419,1 0 0,4 0 9,0 0 1,4 5-164,-4-1 496,6 7 0,-2-3 0,5 7 0</inkml:trace>
  <inkml:trace contextRef="#ctx0" brushRef="#br0">25408 12539 9438,'-10'-2'-617,"1"-2"0,4 2 389,-5-3 0,7 2 875,-2-2-501,4 4-96,-5-6 50,4 7 1,-3 2-3,10 3 0,-2-2-10,7 6 0,-6-4 0,6 5 0,-2-1-102,1 5 0,4-4 58,-4-1 0,4 1-7,1 4 0,0-1-14,1-4 1,-1 4-2,0-4 0,-3 2-16,3-1 0,-3 2-22,8-2 1,-3 1-52,-2-2 1,5 4 87,0-4 1,5 4-159,-5 1 1,0 1 26,-5-1 0,0 2-73,1 3 0,-6-2 84,1 7 0,-7-5-10,1 4 0,-2-4 8,-2 5 1,-6-7-7,-4 2 0,-2-3-144,-3-2 1,-4-1 135,0-4 1,0 2-445,5-6 559,0 0 0,-7-11 0,-1-2 0</inkml:trace>
  <inkml:trace contextRef="#ctx0" brushRef="#br0">25564 12454 10740,'0'-23'1779,"0"-3"-1483,0 2 0,2 2 80,2-2 1,6 7-209,9-2 0,3 8-310,6 1 0,7 2-109,3-1 1,1 3-245,-1 6 1,3 1 141,-3 4 0,-3 3-146,-2 6 0,-4 2-568,-6 3 927,4-3 1,-5 17-1,7-3 1</inkml:trace>
  <inkml:trace contextRef="#ctx0" brushRef="#br0">26374 12823 8474,'-14'0'759,"0"7"-465,0-6 289,6 12-430,1-12 1,14 6 116,2-7 1,4 0-1,1 0 1,5-7-97,0-2 1,5-5-143,-5-5 1,6 1-298,-1-5 0,-4 0 221,-1 0 1,-3-2-245,-2 6 0,-1-2 135,-4 2 1,-2 3-142,-7-3 1,0 8 16,0 2 1,-13 6-5,-6-2 0,-6 3 110,-4 2 1,-1 2-134,-3 3 0,2 3 92,-7 6 0,8 5 57,1 0 0,2 6-158,8-1 0,5 2 71,5 3 1,5 4 241,0 0 0,4-1 0,4-8 0,11 2 0,7-3 0</inkml:trace>
  <inkml:trace contextRef="#ctx0" brushRef="#br0">26844 12624 6148,'-10'10'-118,"-4"15"118,4-1 0,7-4 0,-3 13 0,6-3 0</inkml:trace>
  <inkml:trace contextRef="#ctx0" brushRef="#br0">26957 12724 10508,'0'-8'3977,"0"0"-2302,0 3-1238,0 4 0,-1-6-411,-4 7-1142,3-6 1446,-4 4-1325,6-10 2615,0 10-1497,0-4 0,-2 4-872,-2-2-111,2 2 353,-4-4 678,6 6 0,-2 0-513,-2 0 0,2 6 1382,-3 3 1,4 4-929,1 1 0,0 0-48,0 1 1,0 0 454,0 4 1,0-1-8,0 6 1,1-7-104,4 2 1,-2 1-102,7-1 0,-6 0 32,6-4 0,-1-1-935,5 0 0,1-1-20,-1-4 0,2-1-120,3-3 0,-4-4 86,4 4 0,2-11 396,-2-9 0,5 0 295,-5-9 1,0 5 132,-5-5 1,0 1 70,0-6 1,-6 1 89,-3-1 1,-4 1 62,-1-1 0,0 6 104,0-1 0,-6 7-285,-3-2 1,-6 5-718,-4 4 0,-3 4-242,-6 6 0,-2 0-67,-3 0 0,3 1-15,-3 4 0,-2 3-96,2 6 0,-5 7 290,4 2 0,1 9 284,5 1 1,6 0 250,3-4 1,3-1 491,2 1 0,6-3 558,3-2-874,10-3 0,9-7 0,8 0 0</inkml:trace>
  <inkml:trace contextRef="#ctx0" brushRef="#br0">27768 12610 10655,'-5'-14'766,"0"0"0,-4-1-705,4 1 1,-4 5 94,4-1 1,-2 1 302,3-6-60,2 1 0,-4 0 285,6 0-263,0 0 571,0 6-1189,0-5 130,0 11 0,5-2-203,-1 8 1,6 4 200,-5 7 0,4 4-188,-4-1 0,4 8 160,-4-3 0,4 9-179,-4 1 1,5 2 19,-6-2 1,3-1 77,-3 6 1,-2-5-20,3 5 1,1-5 255,-1 5 0,4-8-121,-4-2 1,1-1-5,-1-8 0,-2 0-32,7-5-46,-1-6 0,5-3-61,1-10 1,-1-9 317,0-10 0,0-4-58,1-5 1,0-4 166,4-5 0,-3-1-10,3 0 1,2 2 61,-2 3 1,1 2-133,-1 3 1,-3 8 105,3-4 1,-3 12 136,-2 3-425,0-1-80,-6 14 1,-2-4-67,-6 10 0,0 3 273,0 6 0,-6 2-62,-4 3 1,-2-2-23,-2 7 1,4-1 46,1 6 0,1-5 27,-2-1 1,-1-4-33,6 5 1,1-5 3,4 5 1,0-6 36,0 6 0,0-6-97,0 0 0,8-6-227,6-3 0,0-1-59,5 1 1,3 2-194,2-6 1,3 5 33,1-6 0,-1 6-175,-3-5 1,3 6 52,-4-2 0,2 4-714,-1 1 1209,3 7 0,-11 1 0,4 6 0</inkml:trace>
  <inkml:trace contextRef="#ctx0" brushRef="#br0">27028 12709 10675,'0'-7'-212,"-6"0"1,3 3 1038,-7-1-1390,7 0 421,-3 5 0,4 0-12,-2 0 71,2-6 726,-4 4-869,6-4 558,0 6-83,0 6 1,-2-4 456,-3 2 41,4 4 345,-6-6-469,7 11 1,-1-12-547,-4 4 930,4 3-1169,-12-7 0,10 7 361,-7-3-309,7-3 0,-5 5 149,4-2-551,2-3 382,-11 10 0,12-8 211,-4 5 1,-1-4-35,1 4 0,0-4 226,5 5 1,-1-6-300,-4 6 0,3-6 314,-2 6 0,0-5-175,0 4 1,2-4 42,-3 4 0,-1-4-8,1 5 1,-1-6-228,1 6 0,4-5 247,-4 4 0,3-4-199,2 4 0,-1-4 34,-4 4 1,3-4 102,-2 5-43,2-7-2,2 9 0,5-8-747,0 5 377,6-6 0,-3 8-283,6-6 145,0 6 1,0-8-67,0 7 1,1-7-102,-1 2 1,-5 1 176,1-1 0,-1 1-56,5-1 0,1-4 363,-1 4 50,0 3 1,0-5-92,1 7 0,-1-7 152,0 2 1,0-4 31,0-1 0,1 0-7,-1 0 1,0 0 207,0 0 1,1 0-170,-1 0 0,0 0 42,0 0-63,0 0 1,1-1 66,-1-4 0,-5 3 29,1-3 0,-5 4-94,4 1 1,-4-5 235,4 0-80,-6 1 256,4 4-207,-7-7 0,0 4 91,0-6 0,0 4-101,0-4 0,0-1-14,0-4 1,-2-2 67,-3-3 0,2 2-279,-6-7 0,6 0 163,-2-4 1,-1 4-206,1 0 1,-5 1 32,6-6 0,-6 2-95,5 4 0,-1 1-2,1 3 1,4 3-17,-4-3 1,3 3 54,2 2 0,-1 1-46,-4 4-82,4-4 48,-6 12 0,2-7-171,1 3-104,-7 3 1,3-2 123,-6 8 0,-1 0-104,1 5 0,0 1-27,0 4 1,-5 0 147,0 0 1,0 0-124,5 1 1,4-1 472,1 0 0,5 7 0,-2 1 0</inkml:trace>
  <inkml:trace contextRef="#ctx0" brushRef="#br0">21242 12539 8958,'-14'14'0</inkml:trace>
  <inkml:trace contextRef="#ctx0" brushRef="#br0">20687 12894 14103,'-4'-14'-288,"-1"0"0,0 4 187,5 1 0,-2 6-716,-2-2 686,2-3 1,-10 0 0,4-6 0</inkml:trace>
  <inkml:trace contextRef="#ctx0" brushRef="#br0">20673 12809 12201,'0'-8'1602,"-6"-5"-2377,-2 6 521,0-8 0,2 6 422,6-1 534,-7 7-936,6-3 577,-6 0-364,7 4-89,0-4 626,0 6-542,0 0-74,7 0-214,-6 0 381,6 6 1,-6 2-53,4 6 0,-3 5 261,2 0 1,-2 2-281,-2-2 1,5 1-62,-1 4 1,1 4 236,-5 1 0,0-1 22,0 5 0,0-3-14,0-1 1,0 4 205,0 0 0,-5 5-251,1-5 1,-6 0 31,5-4 1,-4-1-71,4 1 1,-4-7 185,4-3-611,0-4 93,5 0 0,0-9-317,0-6 1,6-13 652,4-10 0,9-11 0,3-2 0</inkml:trace>
  <inkml:trace contextRef="#ctx0" brushRef="#br0">21228 12880 10832,'-5'10'-15,"0"-1"1,0-4 371,5 4 0,-4 1-136,-1 4 1,0 5-287,5 0 1,0 1 21,0-1 0,0 2 22,0 3 1,2 1-16,2-6 1,-2 0 94,3-5 0,3-5-233,1 1 1,-1-7 17,1 2 0,1-4 2,4-1 1,2-1 132,3-4 0,-3-8-59,3-6 1,-4-4 229,0 4 0,-1-6-169,0 1 1,-6 2 63,-3-2 0,1 2 61,-1-2 1,0-1-2,-5 6 1,-7-5-130,-2 5 1,-5 2-169,-5 8 0,1-4 6,-5 3 1,0 4-160,0 1 0,-4 4 115,3 1 0,2 0-90,-2 0 0,7 6 125,-2 4 1,5 4-77,4 5 0,-1-2 145,7 7 0,-1-5 438,5 4-260,0 1 0,6 5 1,2-1-1</inkml:trace>
  <inkml:trace contextRef="#ctx0" brushRef="#br0">21725 12923 8799,'8'0'379,"-2"0"-475,1 6 1,-1 2 187,3 6 0,4-1-30,-3-4 0,2 4 8,2-4 0,2 2-14,3-1 0,-1 1 40,5-6 0,-4-1-63,5-4 1,-2 0 2,2 0 0,1-4 84,-6-1 1,-2-6-89,-7 1 0,1-4 100,-6-5 1,-1 3-50,-4-2 1,-6 2-167,-3 2 1,-10 1 73,-5 3 1,-3-1-95,-1 7 1,-1-1 70,1 5 1,-1 0-7,1 0 1,-1 5-68,1-1 1,1 7-8,3-1 0,-1 3-2,6 1 1,0 2-68,5 2 1,6-2-10,3 3 1,4-3 101,1-2 1,12 0-239,7 1 0,7-1-17,2 0 314,1-6 1,12 5 0,3-5-1</inkml:trace>
  <inkml:trace contextRef="#ctx0" brushRef="#br0">22578 12596 15133,'-8'-7'-2572,"-3"4"2898,7-6 385,-8 6-1073,11-4 83,-5 7 0,6 2 771,0 3 0,4 3-340,1 6 1,5 2-104,-6 2 0,6 5 390,-6 5 1,6 5-99,-5 0 1,4 7-210,-4-2 1,0 3 282,-5 2 0,1 1-38,4 3 0,-3-7-451,2 2 0,-2-10 447,-2-4-122,0-6 1,1-14-381,4-3 0,-2-5 259,7-5 0,4-9 449,5-10 0,11-9-359,-2-5 0,6-3 138,-1-1 1,2-1-178,2 0 0,5-4-30,-5 0 0,-2 1-114,-2 8 0,-7 0 183,-3 9 1,-7 4-387,-2 11-290,-6 0 1,-8 7-201,0 7 1,-6 13 238,-4 11 0,-8 7 76,-6 3 1,-3 10 212,-1-2 1,-2 6-48,-4-1 0,4-3 146,-3 4 1,3-6-112,2-4 0,1-1 36,3-4 0,5-9 167,10-1-176,2-5 1,15-6-386,7-2 1,5-4 184,8-6 0,2 0 53,4 0 0,-4-2-269,3-2 1,0 2-361,-5-3 0,4 5-137,-8 5 878,3 3 1,-5 13 0,-2 1 0</inkml:trace>
  <inkml:trace contextRef="#ctx0" brushRef="#br0">16848 12439 8500,'-14'-8'-870,"0"1"698,0 2 0,0 3 497,-1-2 0,6 2-177,-1 2 0,1-5 28,-5 0 0,0 1 9,-1 4-88,1 0 1,0 0-25,0 0 0,-1 0 26,1 0 0,5 1-167,-1 4 1,1-2 120,-5 7 0,4-1-33,1 5 0,1 2 8,-2 3 0,-2-2-117,2 7 1,4 0 46,1 4 0,3 1 0,2-1 1,0 2-21,0 3 0,7-1 57,2 6 1,5-5-170,5 5 1,0-6 91,10 1 0,-4-3-126,8-2 0,-1-1 153,1-3 0,-1-4-16,6-6 0,-7-4-60,2-1 0,-3-5-30,-1 0 1,-2-4 198,-4-4 1,3 0-125,-7-5 1,-2-1 158,-8-4 1,4 0-75,-3 0 0,-4 4 109,-1 1 0,-4-1-50,-1-4 1,0 0 99,0 0-42,0 0 1,-1-1 461,-4 1 69,-3 0-280,-6 0-296,0 6 69,-1 1-285,1 7 195,6 0 0,2 2-148,6 3 0,0-2 70,0 6 0,1-4-67,4 5-48,3-1 1,8 4 123,3-4 0,-3-2-9,3-7 1,1 4 58,-1 1 1,2 0 9,-2-5 0,-4-7 2,4-2 0,-8 1 12,-1-1 0,-7-1 35,2-4 0,-4 0 17,-1-1 0,-1-4-5,-4 1 0,2-1-48,-7 4 1,1 3 9,-5 2 0,-2-2-63,-3 2 0,8 4-14,-3 1-44,3-3 4,-4 7 0,6-6 67,-1 7 0,7 7-17,-1 2 0,4 4-25,4 1 0,4 0-20,6 0 1,2 5-2,3 0 1,-1 2 1,5-2 1,1-3-38,4 2 1,2-2-63,4-1 1,-3-3-319,7-2 698,-6 2-72,2-10 0,0 4-30,-1-6 0,-2 0 6,-7 0 0,-3-1-75,-7-4 1,0-1 7,0-4 0,-1-3-51,-4 4 0,2-4 6,-6-1 1,0 0-24,-5 0-30,0-1 78,0 1-18,0 0-6,0 6-174,0 2 60,0 6-12,0 0 91,-6 6 1,4-3-7,-3 7 1,4 1 5,1 8 0,0-3 3,0 2 1,4-2 17,1-1 1,6-1-3,-1 0 0,2 0 11,3 0 0,3-4-20,1-1 0,7-6 171,-3 2 0,4-3-121,2-2 1,1 0 11,3 0 1,-3-7-2,3-2 0,-3-4-3,-1-1 0,-6-2-12,1-3 1,-7 4 17,2-4 0,-3 3-15,-2 2 55,-6 6-170,5-5 80,-12 12 1,6 1-3,-7 9 1,0 4-48,0 1 0,0 0-127,0 0 0,4 1-166,1-1 1,5 0 83,-6 0 1,7-1-285,-1-4 0,-2 2-41,1-6 567,1 6 0,10-3 0,2 6 0</inkml:trace>
  <inkml:trace contextRef="#ctx0" brushRef="#br0">17545 12624 8691,'0'-9'160,"0"-1"283,0 7 0,0-10-299,0 4 0,2 1 185,2-1-168,4-1 28,7 2 0,-1-4-1,0 2 1,2-3 6,3-1 0,3-5-69,6 0 1,1-4-198,-1 4 1,1-2 34,-1 2 0,0 3 125,1-3 0,-1 4-295,1 0 1,-9 1-200,-5 0 351,-1 0 1,-13 4 185,4 1 31,-3 6-172,-2-4 1,-5 14 32,0 2 1,-6 4-30,2 1 1,1 2-19,-2 3 1,7-2-17,-2 7 1,4-7 43,1 2-541,0 3 301,0-6 1,1 5-81,4-7 0,3 3-249,6-3 1,7 4-242,2-9 1,4-2 792,2-3 0,6-2 1,1-2-1</inkml:trace>
  <inkml:trace contextRef="#ctx0" brushRef="#br0">18711 12112 9346,'8'-20'283,"0"-1"-83,-3-2 1,-2 7 387,6 6 1,-4 6-317,4-6-90,-5 7 0,2-2-97,-6 10 1,0 3 122,0 6 0,0 7 22,0 2 1,0 4-89,0 2 0,0-1 2,0 0 1,0 6-59,0-1 0,0 2-184,0-2 0,1-2 69,4 7-103,-3-6 73,10 9 0,-4-6-307,7 3 0,-3 3 19,-2-3-505,2-4 535,-4 1 1,6-2-244,1 0-455,-8 1 614,6 0 0,-11-5-67,2-1 0,-2-1 71,-2-8 1,-6 5 438,-4-5 1,-2-2 69,-3-8-72,1-2 0,0-7-26,0 0 0,0-7-32,-1-2 0,1-4 24,0-1 0,4-2 105,1-3 0,-1-1-42,-4-4 1,5-1 159,-1 6 1,6-6 264,-6 1 0,7 3-174,-2 2 1,4 4 55,1 0 1,1-3 232,4-1-415,3 0 1,11 6-75,0 3 1,1-1-232,-1 7 1,2-1-123,2 5 1,4 0-414,-3 0 1,4 0 140,6 0 0,-3 0 48,7 0 453,0 6 1,5 2 0,-1 6-1</inkml:trace>
  <inkml:trace contextRef="#ctx0" brushRef="#br0">20090 12582 9874,'-14'0'613,"0"0"0,4-5-308,1 0 0,4 0 1294,-4 5-1112,5 0-1251,-8 0-472,10 0 619,-4 0-444,6 0 0,1 0 65,4 0 982,-3 0 0,10 0 1,-4 0-1</inkml:trace>
  <inkml:trace contextRef="#ctx0" brushRef="#br0">20062 13193 8846,'-8'-6'679,"-5"-2"-323,4-7-7,-4 1 1,4 6-185,-1 4-165,7 2 0,-10 2 0,5 0 0</inkml:trace>
  <inkml:trace contextRef="#ctx0" brushRef="#br0">15085 15524 8518,'-7'-6'-2001,"-1"0"2078,3-4 0,3 2 17,-2 4 18,2 2-116,2-11 1,0 10-11,0-6 78,0 6 0,0-5 6,0 3 0,2 3 371,2-2-230,-2 2-58,4 2-22,-6 0-30,0 0-52,0 6 1,0-2-14,0 5 1,0-4 15,0 4 1,0 1-10,0 4 0,0 0 40,0 0 0,0 2-38,0 3 1,2 2 29,3 2 0,-4 9-18,4-4 1,-4 10-10,-1 0 1,0 5-28,0 4 1,5 2-12,0 3 0,0 2-15,-5-7 0,0 7-16,0-2 1,0-1-5,0 1 1,0 0 42,0 5 1,0 6-247,0 3 0,0-1 238,0 2 1,0-6-31,0 5 0,0 2 9,0 8 1,0-8-3,0 3 1,0-4-19,0-1 1,0-3-10,0-6 1,0-7-4,0-2 1,1-9 24,4-1 1,-3 0-66,2 5 1,-2-2 57,-2-3 1,0-3 13,0-7 0,0 0-17,0 1 0,-5-2 223,0-4 1,1-2-224,4-7 0,0 0-23,0 1 4,0-7 47,6-2 0,2-6 0,6 0 0</inkml:trace>
  <inkml:trace contextRef="#ctx0" brushRef="#br0">17190 15652 8860,'1'-9'-1112,"4"-1"1,-3 6 1279,2-6 1,3 5-31,-3-4 1,1 4-39,-5-4 1,0 4 55,0-5-78,0 1 1,0-5 40,0 0 0,0 4 99,0 1-56,0-1 1,0-4-88,0 0 0,-1 4 261,-4 1-266,3 6 1,-6-8 100,4 6-141,2 0-41,-4 5 0,1 2 79,0 2 1,0 4 30,5 6 1,-1 5-122,-4 0 1,4 2 99,-4-2 0,3 3-90,2 6 0,2 1 47,3-1 1,-4 7 11,4 3 0,1 3 23,-1 2 1,4 6-42,-4 3 0,1 3-49,-1 2 0,-3 1 42,3 4 1,-4 3-317,-1 6 0,0-5 314,0 0 1,-1 1-48,-4 4 0,2-6 27,-7-4 1,5-2-5,-4-2 1,-1 1-13,-4 4 0,5-4-7,-1 4 1,6-9-124,-6 0 1,7-8 81,-2 3 0,-1-12-60,1-8 0,0-1 77,5-8 1,2 5-282,3-5 0,-2 0-39,6-5 1,-4 0 174,5 1 0,-1-6-231,5 1 400,0-7 1,1 3 0,-1-6-1</inkml:trace>
  <inkml:trace contextRef="#ctx0" brushRef="#br0">19976 15496 8443,'-8'-6'-1367,"1"-1"794,2-2 858,3 2-221,-4 1 36,6 5 40,0-6 354,0 7-99,0 0-297,6 0 1,-4 7 29,3 2 1,-4 4-55,-1 1 0,0 2 5,0 3 0,0 3 7,0 6 1,0 2-8,0 3 1,0 4-3,0 5 1,0 3-7,0 2 1,0 0-95,0 10 1,-1-8 85,-4 8 1,2-3-72,-7 3 0,5 1 63,-4 4 0,4-2-217,-4 6 1,6-4 196,-2 4 1,2-4-10,-2 4 1,3-8-35,-2-1 0,4 0-8,4-5 1,0 4-100,5 0 0,-6 1 134,2 0 1,1-6-105,-1-4 1,1 2 76,-1-2 0,-3-1-117,2-8 1,-2 3 69,-2-3 1,0 3-6,0 2 1,0-5-178,0 0 0,0-7 313,0 2 0,2 1-554,2-6 0,-1-4 478,7-15 0,6 4 0,6-5 0</inkml:trace>
  <inkml:trace contextRef="#ctx0" brushRef="#br0">22991 15396 8377,'0'-14'0,"-2"5"-72,-3-1 144,4 1 1,-7-4 41,3 4 1,3 1 118,-2 3-465,2 3 182,2-4 1,-1 11 162,-4 0 0,3 6 5,-3-2 0,4 4-2,1 1 1,0 5-58,0 0 0,0 6 1,0-1 0,0 3 19,0 1 0,0 7 3,0 3 0,0 8-9,0 1 1,0 11-68,0-1 0,-6 10-192,-4-1 1,2 3 118,-1 3 0,-1-6 122,-4 0 1,0 2-80,0 8 1,4-3 11,1 2 0,1-8-4,-2-6 1,-2-2-98,2-2 0,4-5 92,1 0 1,-1-6-35,1 1 1,0 4 56,5 1 1,-4 2-156,-1-2 1,0-3 77,5-7 0,0-1-137,0-3 1,0 2 92,0-7 0,0 5 36,0-5 0,2 5-228,2-5 1,0 5-12,5-5 0,0 5 322,6-5 0,-3 5 0,1-5 0,1-1 0,4-2 0</inkml:trace>
  <inkml:trace contextRef="#ctx0" brushRef="#br0">17218 17045 8412,'0'-14'-916,"0"0"0,-1 5 1502,-4-1-29,3 7-714,-4-10 110,0 12 26,4-12 131,-4 12-26,6-6-4,0 7 0,0 2 72,0 3-100,0 2 0,0 8 11,0-1 1,1 2-90,4 3 0,-3-4 82,2 4 0,3-1-53,-3 1 0,3-4 62,-3 4 1,-2 4-4,3 0 1,-2-1-32,2 2 0,-4 1-5,4 8 0,-3-1-27,-2 6 1,-2-5 44,-3 5 1,2 5-50,-6 4 1,-1 5 39,-4-4 1,4-1-99,1-4 1,1-5 1,-1-1 1,-2-5-14,6 1 0,0-4-8,5-6 0,0 3-177,0-7 1,2-2-47,2-8 1,0 3-103,5-8 407,0 7 0,12-3 0,1 6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7593 2701 8376,'-15'0'0,"1"-1"-31,0-4 1,0 3 189,0-3-262,-1 4 238,1 1-33,0 0 0,4 0 37,1 0-17,0 0 121,1 0-88,-5 0 0,7 1 65,-4 4 179,-2-3 73,4 10-295,-7-10 0,1 11 34,0-4 0,1-1-177,4 2 1,-4-1 93,4 5 1,1-3-118,-2 3 1,3-2 97,-3 6-197,-3-2 174,12 5 1,-12-4-32,4 7 0,1 0 7,-2 4 1,2 0 40,-1 1-135,-4 6 91,5-5 0,-6 15 15,0-2 0,0 3 3,0-3 0,-1-1-142,1 1 1,-5 4 94,0 1 1,-6-6 43,1-4 1,2-6 13,-2 1 0,1-3-6,-6-2 1,7-5-46,3-5 1,-1 3 19,1-2 1,0 0-361,5-5 156,6 0 79,-5 1 1,11-1-659,-2 0 346,-4 7 138,6-12-1085,-4 10 826,6-11 0,1 0-175,4-3 676,3 2 0,13-5 0,1 4 0</inkml:trace>
  <inkml:trace contextRef="#ctx0" brushRef="#br0">8943 2758 8165,'-28'0'0,"0"0"0,-1 0 298,1 0-119,-1 0 1,-4 6-21,0 4 0,-2 2-198,2 3 0,3 5-40,-3 4 216,-4-4-18,14 7 1,-10 0 5,9 6-30,3 0 1,1 1 16,6-1 0,4 2 101,1-2-85,5-3-208,-2 4 151,6 1 0,6-5 105,4 3-332,3-3 93,1-7 0,6 2-158,4-6 116,3 0 50,1-5 0,7 0-299,3 0 167,3 1-816,8-8 721,2 0 103,5-7 0,1 0 28,0 0-122,0 0 182,-6-7 1,-2 0-96,-7-8 0,-5 0 10,-4-4 0,-5 3 298,-4-3-242,-4-3-84,-12 6 404,5-5-124,-11 7 73,4 6 1,-12 2 455,-4 6 1,2 6-481,-1 4 51,-1 2-39,-4 9 0,1 1 37,4 7 68,-4-1-61,12 0 0,-6-1-222,7-3 127,0 3-34,0-5 0,7 5-172,2-4 200,4-2-21,7-13-123,2 5 108,7-12 1,-1 5 11,1-6-292,-1-6 255,1-2 0,-1-11 6,0 0-240,1-6 216,-7 3 1,-3-11-371,-10 0 174,-2-1 74,-7 0 0,0-1-49,0-3 125,-7-3-339,0 11 489,-14-5-86,-1 7 1,-7 1-94,1 3 0,-5 5 2,0 10 0,1-2 168,8 6 81,-2 0-78,10 5 0,-3 6-42,9 4 223,4 3-259,6 1 1,0 6-188,0 4 167,13 3-7,-4 8-10,18-5 10,-5 4 0,11-10-8,0 0 38,7-7-33,-10 10 1,11-11-9,-3 3 306,3-3-289,2-9 1,-5 0 133,-1-7 1,-5-7-106,1-2 0,-1-5 261,1-5-222,-3-3-281,5 0 83,-13-5 169,11-2 1,-16 4 44,7-3-349,0 2 295,-8-2 0,-1 6 29,-5 3-222,-1 3 175,-1 8 163,-1 2-178,-7 6 1,6 0 1,-5 8 123,4 6 1,-3 2-69,-2 7 0,5 1 129,-1 5 0,7-3-120,-1-2-281,2 3 250,3-11 0,0 4-5,4-5 0,2-1-14,3 0 1,3-6 44,-4-3 1,-1-4-45,2-1 1,0-6-28,4-4 0,1-9 20,-1-4-154,0-4 77,1-2 0,-1-4 89,1 0-238,-1-6 102,-6 9 1,0-5 89,-3 6 121,-9 7-156,9 2 365,-18 6-226,6 6 66,-7 1 26,0 14-109,0 1 0,0 6 32,0 0 1,0 2-11,0 3-68,0-3 35,6 10 0,2-10 22,6 3 0,0-3-12,1-2 0,0 0-20,4 1 1,-1-3 13,5-2 0,0-4 16,0-6 0,4 0-45,-3 0 0,3-8-5,1-6 0,-4 0-17,-1-5 0,0-2-110,0 2 0,4-4 67,-3 4 1,-4 0-20,-1 4 1,-3 1 285,-2 0 1,-1 4-63,-4 1 87,4 6-229,-5-3 1,1 7 2,1 4 0,-7-2 52,2 6-31,3 1 0,-2 4-52,4 0 0,-3 1-32,-2-1 0,-2 0-171,7 0 0,-1 0 50,6 1 1,0-1-356,4 0 0,-1 0-30,5 1 0,-1-3-179,2-2 0,3 1 131,-3-7 592,-4 8 0,7-11 0,-5 5 0</inkml:trace>
  <inkml:trace contextRef="#ctx0" brushRef="#br0">11872 3071 8180,'-22'0'278,"3"0"1,3 0 959,2 0-776,6 0-344,2 6 1,6-3-334,0 7 0,2-1 41,2 5 1,3 7-227,2 3 0,4-2 211,-4 1 462,4 1-229,-5 11 0,0-4 241,-4 7 0,-2 0-145,3 5 0,-4 1 101,-1 4 0,-4-3-153,-1 7 0,-2-1-3,3 1 1,2-3-1,-3-6 0,4-2-159,1-3 1,0-5 101,0-9 1,0-9-109,0-5 0,1-9 311,4-1 1,-3-9-172,2-15 1,-2-1-61,-2-13 1,5-1 37,0-9 1,4 4 33,-4-3 0,6-2-129,-2 1 0,4-1-229,1 2 1,0 3 201,1-4-1059,-1 4 952,0 1 0,5-4 230,0 0-159,6-1 45,-9 12 1,6 3 103,-3 9 1,-3 0-44,3 10 1,-3-2-11,-2 12 1,0 0-49,0 9-170,-6 9 224,5 2 0,-7 11 332,4-3 1,-4 3-336,-6 1 0,0 7 120,0 3 1,-2-2-22,-2 2 0,0-8-41,-5-2 0,-1 1 85,-4-5 0,5-4 229,-1-1 1,1-5-80,-5-4 0,4 1 40,1-6 0,4-1-34,-5-4-126,7 0-26,-3 0 1,6-6-251,0-4 1,0 3 82,0-3 1,2 1-886,2-6 435,4 1 137,6-6 0,1 9-148,-1-4 0,0 4-92,0-3 0,5 0-901,0 0 1495,6-1 0,-2-5 0,5-2 0</inkml:trace>
  <inkml:trace contextRef="#ctx0" brushRef="#br0">12754 2502 8192,'-22'-5'0,"3"1"1354,3-1-823,2-1 0,4 4 253,1-3-734,6 4 4,-4 7 1,7-1 284,0 9-972,0-3 550,0 10 1,0 1-400,0 6 285,0 1 267,0 12 0,-1-8 238,-4 9 1,3-1-130,-2 12-212,-4-8 20,6 11 0,-4-6 135,6 7-1460,0 0 1250,0 0 0,1-7-20,4-2 0,5-6 201,9-4 0,-2 0-236,7-9 1,-1-9 42,6-10 0,6-7 51,2 2 0,6-5 9,4-5 1,-1-5 33,6-9 1,-6 2-89,2-7 1,-1 2 6,-4-1 0,-10-3 58,-14 7 0,-5-4 471,-5 4 1,3-5-479,-8 5 1,1 0-30,-5 5 1,-5 0-36,1-1 27,-8 1 143,5 0 0,-8 6 164,1 3 0,5 4-140,-1 1 107,-6 0-178,7 0 0,-10 1 34,9 4-146,-2 3 140,4 6 1,-3 5-121,6 0 1,0 5 107,5-5 1,0 1-392,0-1 1,8-1 26,7 5-424,-1-5 463,13 2 1,-4-10-194,10-1 1,-1-6 478,6 2 0,0-3 0,5-2 0</inkml:trace>
  <inkml:trace contextRef="#ctx0" brushRef="#br0">12825 2971 7990,'-43'0'0,"2"0"0,3 0 0,10-5 0,9 1 1963,9-1-538,4 5-1488,19 0 1,2 0-903,14 0 0,-1-5 965,1 1 0,6-8 0,1 5 0</inkml:trace>
  <inkml:trace contextRef="#ctx0" brushRef="#br0">14503 2602 8184,'-7'-15'0,"-2"1"267,2-6-83,-5 4 0,9-3 183,-7 9-407,7-2 142,-3 10 184,-1-10-388,6 10 88,-6-4 0,6 6 37,-4 0 104,4 0-32,-6 0 1,7 8-65,0 6 84,0 6 29,0 9-139,0 5 64,7 3 1,-1 10 58,3 1-285,4 5 102,-5-8 1,6 10 157,0-3-1215,-6 3 1031,-1 2 1,-3 2-77,1 2-44,0 10 203,-12-4 0,3 2-8,-11-12-17,4-7 65,-9-7 1,1-5-8,0-10 0,0-9-63,5-14 311,-7-3-130,12-2 1,-10-11-116,9-4-502,-2-15 767,4 7 1,-3-18-640,6 3 104,0-10 211,5 4 1,0-3-31,0 9 1,7-2-52,2 7 167,-3 0-115,7 5 0,-3 5-24,8 5 1,-2 3-3,3 6 0,2 3-27,-2 6 292,6 0-210,-9 6 0,9 2 157,-6 6-164,6 0 8,-3 0 0,2 1 101,0-1 0,4 0-108,5 0 155,7-6-130,-10-2 0,11-6 21,-3 0-13,-3 0 8,6-6 1,-11-3 22,3-10-288,-3-3 253,-8-1 1,-3-3-29,-10 2 23,-2 3-5,-7-5 0,-7 10 359,-2-3-165,-4 3-4,-7 2 8,-2 6-79,-7 2 0,1 6-57,-1 0 1,1 0 7,0 0 0,5 1 82,4 4-234,4-4 166,0 12 1,8 0-337,2 6 132,3 0 60,2 1 0,7-2-183,2 5-22,10-5 201,3 8-252,7-10 171,5 11 1,3-11-110,5 3 0,7-5-173,3-4 0,-1-4 435,1-6 0,0-6 0,5-2 0</inkml:trace>
  <inkml:trace contextRef="#ctx0" brushRef="#br0">16237 3184 8075,'-8'-9'-127,"3"0"127,-2 5 252,5-8 17,-4 4-203,6-6-159,6-1 131,2 7 1,6-9 37,0 3 169,7-10-17,-5 2-159,4 0 324,1-5 1,-4 3-83,7-9 0,-1 2 81,6-7-241,-1 6-303,-6-3 303,5 13-386,-5-5 226,1 12-7,3-12-191,-10 17 162,-2-9 0,-1 18 4,-11-6 1,4 14-287,-6 2 460,0 4-288,0 7 173,0 3-128,0 5 100,0 0 276,-6 7-283,4-5 1,-4 7-21,6-4 100,6-3-73,-4 4 19,17 1-462,-10-5 263,12 5 180,5-13 16,-2 5 0,17-16-2,-3 3-14,3-9-435,2 1 429,0-12 1,-1-2-293,1-6 128,0-7-1,-7-1 116,-1 0 30,-7-5-224,0 5 197,1-6 27,-1 6 1,-7-4-15,-7 7 1,-1 0-39,-9 5 432,1 0-399,-5 0 475,-6 0-187,-2 6 288,-13 1-553,-1 7 18,-6 0 124,-1 0 1,1 2-1,0 3 49,-1 4 443,7 4-356,2 7 1,2-2 0,4 5-148,-3-5 17,15 9 0,-4-10-367,6 7 0,8-7-41,6 2-406,6-3 338,21-2-455,-3-6 537,18-2-211,0-6 216,9 0 0,0-8-222,-3-6 0,-4-6-504,-1-9 998,-13 1 0,2 1 0,-16-3 0,-8-5 0,-8-1 0</inkml:trace>
  <inkml:trace contextRef="#ctx0" brushRef="#br0">17346 2573 8075,'-36'-22'321,"1"-5"1,7 11 503,-1-3 0,7 4-106,3 0-249,10 1-265,2 6 0,9-4-1913,3 2 787,9 4 453,8-7 227,6 5-998,1-6 784,6 0 0,-5 4 455,3 1 0,-3-1 0,-2-4 0</inkml:trace>
  <inkml:trace contextRef="#ctx0" brushRef="#br0">17744 3042 7589,'-9'5'333,"-1"0"528,7 0-234,-3-5-755,-1 0 184,6 6 214,-5-5-680,12-1 297,2-1 1,8-17-49,3 4 243,3-9-11,6 0 0,0-10 230,1 0-41,-1-6-206,7 2 1,-3-1 17,6 0 1,-7 1 51,2-6-801,-3 7 748,-1 7 1,-2 5 114,-4 10-398,-2-3 281,-7 15 1,-6-2-512,-3 8 217,-4 10 120,-1 9 1,0 10-155,0 0 244,0 6 42,0-2 207,-6 5-274,-2 1 1,-1 0-51,-1-1 302,1-5-112,-6 4 1,6-5-106,0 7-31,-1-1 61,-4-5 0,4 4 9,1-3-15,6-4 40,-10 1 172,12-13-204,-6-7 5,7-9-160,0-12 67,7-15 0,0-4 68,8-13-215,-1-6 307,0-1 0,5-4-103,0 7 66,6 5-73,-9-4 0,6 11 81,-3-3 0,-3 8-112,3 1 1,-3 12 261,-2-3 57,-6 11-279,4-3 245,-4 7-104,0 0 0,3 11-56,-6 4 33,6 2-54,-3 3 1,6-2 73,0 6-339,1-7 252,-1 3 1,0-1-109,0 0 115,1 0-24,5-4 1,-4-3 61,3-2 0,1-4 13,-1-6 1,5 0 11,-5 0 1,5-2-50,-5-2-213,0-11 91,-5 0 0,0-11 141,0 7-322,0-6 260,1 3 1,-7-2-41,-4 1 35,4 5-7,-6-9 97,4 12-142,-6-6 37,0 13 96,0 2-87,0 6-102,0 0 49,0 6 1,0 4 73,0 9-102,0-4 70,0 6 1,0-2-43,0 0 0,2 5 30,2-6 1,0 3-10,5-2 1,1-5-49,4 0 1,0 1 1,0-6 1,5-3-19,0-1 1,2-3-17,-2-2 0,-2-2 38,7-3 93,-7-2-67,4-8 1,-2-4-22,-1 0 0,0-1 73,-9 1 1,2 3 551,-6-3-335,6 3 0,-9 2-162,4 6 29,0-4-150,-4 10 50,4-4 104,-6 6-300,0 0 221,0 6 1,2-3-309,3 7 136,3-1 42,-1 5 0,6-1-242,-3-4 0,7 4 66,2-3 1,6-4 170,-1-1 1,4-4-195,5-1 0,-3 0-248,4 0 1,2-6 547,2-4 0,3-2 0,2-2 0</inkml:trace>
  <inkml:trace contextRef="#ctx0" brushRef="#br0">19749 2843 7990,'0'8'464,"0"-1"-321,6-7-17,-4 0 1,10 0-12,-2 0 1,3 0-134,1 0 0,2-2 129,3-3 1,-4-3-3,4-6 1,3-5 93,2 0 0,-2-8-84,2-1 0,-5-2-104,5-8 1,-5 0-25,4-5 0,-5 5-203,1 1 1,-5 0 113,-5-1 0,2-3-154,-6 3 0,5 4 149,-6 0 0,-1 4-87,-7 2 1,-1 4 358,-9 1 30,3 5-248,-10 4 1,2 8 163,0 6 0,-4 0 43,4 0 1,-5 6 66,5 3 1,-5 10-180,5 5 1,-1 5-22,1 4 0,5-2 64,-1 7 0,3-5-12,7 5 1,0 0 151,5 5 1,2 0-124,3-1 0,9 1-47,9-1 0,4 1-21,2 0 1,1-7 8,3-3 1,-3-9-62,3-5 0,2-10-177,-2-4 0,5-3 76,-5-2 1,0-7-145,-4-2 1,1-10-183,3-5 1,-3 2 153,3-2 1,-3-4-872,-1-5 478,-7 0-253,11-2 933,-16 5 0,12-10 0,-10 7 0,1 2 0,-2 1 0,-6 1 0</inkml:trace>
  <inkml:trace contextRef="#ctx0" brushRef="#br0">20901 1962 8126,'-21'-6'0,"5"4"0,-4-9 0,5 6 0,1-6 0,6 10 0,2-6 0,6 7 0,0 7 0,0 0-98,0 8-142,0 5 276,0 2 1,0 7 207,0-1 1,-5 7-281,1 3 0,-1 3-152,5 2 0,-2 4-197,-3 0 0,4 12 14,-4-2 0,5-2 683,5-3 0,1 3 588,4 2 0,7 5 187,-3-15 1,5 2 245,0-16 0,5-1-3158,9-8 2180,-3 2-391,5-16 0,-7 7-230,1-12 1,-1 0-27,1-5 1,-3-7 193,-2-2 1,-3-4 83,-7-1 1,0-2 29,0-3 1,-1 4-10,-4-4 0,2 3 89,-6 2 1,5-1-16,-6 1 0,1 5 171,-5-1-157,0 7-56,7-3 0,-6 7-37,4 4 0,-2 3-8,2 6 1,-4 0 13,4 1 1,3-1-14,1 0 0,-1 0-21,2 1 0,-1-1-8,5 0 1,5-5-72,0 1 93,0-7 7,-4 3 1,4-7 3,-1-4 1,1 0-57,-4-9 0,-3 3-100,-2-8 1,-4-3 27,-6-2 0,0-3-165,0-1 0,-6 4 49,-4 1 0,-9 0 135,-4 0 0,-4-2-147,-2 6 1,1 1 94,-1 9 0,6-2-54,-1 6 1,7 0 8,-2 5 0,3 2-7,2 2 0,1 6 0,4 9 0,2-2-82,7 7 0,2 0 296,3 4 0,3-6 0,-1 5 0,12-5 0,-3 7 0</inkml:trace>
  <inkml:trace contextRef="#ctx0" brushRef="#br0">21540 2772 8065,'-8'0'1995,"1"0"-1023,2 0-1057,3 0 147,-4 0 18,6 0 0,0 2-108,0 3 0,0-2 24,0 6 0,5 1-237,-1 4 1,7-2 70,-1-2 1,3 3 173,1-4 0,0 4-348,0 1 1,2-5-70,3 1 0,-2-7-162,7 2 1,-5-4 208,5-1 1,-1-6-223,6-3 588,-7-4 0,11-14 0,-3-3 0</inkml:trace>
  <inkml:trace contextRef="#ctx0" brushRef="#br0">22294 2061 7970,'-8'-14'860,"-3"0"188,6 0 0,0 4-352,5 1-1186,0 6 284,0-4 122,0 20-447,7 3 253,-6 6 146,12 5 1,-11 0 0,4 7-131,0 3 1,-4-4 788,2 5 0,0 0-184,0 4 1,-2 6 18,3-1 0,1 0-382,-1-4 1,1-2-209,-1-3 1,-4 6 126,4-6 1,-3 0-283,-2-9 1,0-7 101,0-3 212,0-4 0,-2-8 412,-3-7 1,2-8-100,-6-11-515,6-3 211,-4-7 14,7 1 94,0-7 0,0 5 93,0-3 0,0-2-55,0 2 0,0 0-12,0 4 1,2 6 18,3-1 0,1 7-90,3-2 1,4 5 88,-3 4 0,-3 4-18,3 6-134,-1 0 92,12 0 0,-10 1-116,3 4 1,0 3-228,1 6 1,7 0-31,-8 1 1,2-1-222,-7 0 0,4-1-139,-4-4 0,4 2 262,1-6 0,0 1 148,1-1 0,-1-3 291,0 2 0,0-8 0,1-4 0</inkml:trace>
  <inkml:trace contextRef="#ctx0" brushRef="#br0">20545 2403 8073,'-28'0'1252,"-1"0"-761,7-7-270,-5 6 266,18-6-58,-10 7-254,17 0 1,-3-1-677,10-4 258,3 3 221,13-4-29,1 0 1,6 4 101,1-2 0,1-3-20,3 2 0,3-4-251,7 4 1,-1 0-944,1 5 1163,6 0 0,2 0 0,6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E6EB8D-27BF-40CC-A1CD-8E6B73619DC1}" type="datetimeFigureOut">
              <a:rPr lang="fr-FR" smtClean="0"/>
              <a:t>07/06/2022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1309CA-459F-484A-8EA8-696AE4E13D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24158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6/7/22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94393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6/7/22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273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6/7/22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951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6/7/22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198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6/7/22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03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6/7/22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378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6/7/22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401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6/7/22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2998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6/7/22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312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6/7/22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940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6/7/22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320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6/7/22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892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79" r:id="rId6"/>
    <p:sldLayoutId id="2147483675" r:id="rId7"/>
    <p:sldLayoutId id="2147483676" r:id="rId8"/>
    <p:sldLayoutId id="2147483677" r:id="rId9"/>
    <p:sldLayoutId id="2147483678" r:id="rId10"/>
    <p:sldLayoutId id="214748368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5.svg"/><Relationship Id="rId7" Type="http://schemas.openxmlformats.org/officeDocument/2006/relationships/diagramColors" Target="../diagrams/colors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3" descr="Graph">
            <a:extLst>
              <a:ext uri="{FF2B5EF4-FFF2-40B4-BE49-F238E27FC236}">
                <a16:creationId xmlns:a16="http://schemas.microsoft.com/office/drawing/2014/main" id="{894EFE26-3663-4A9A-B1E3-3B2A67E5E8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67" r="16133"/>
          <a:stretch/>
        </p:blipFill>
        <p:spPr>
          <a:xfrm>
            <a:off x="3552516" y="-2221"/>
            <a:ext cx="866851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293D845-0A67-4962-9EEB-4C98CE1165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0" y="1122363"/>
            <a:ext cx="4459779" cy="3204134"/>
          </a:xfrm>
        </p:spPr>
        <p:txBody>
          <a:bodyPr anchor="b">
            <a:normAutofit/>
          </a:bodyPr>
          <a:lstStyle/>
          <a:p>
            <a:pPr algn="ctr"/>
            <a:r>
              <a:rPr lang="fr-FR" sz="4800" dirty="0"/>
              <a:t>Cas pratique laboratoire ZIGEL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A23FBAD-FDEC-421E-BF6B-734C6500C3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endParaRPr lang="fr-FR" sz="2000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solidFill>
              <a:schemeClr val="tx2">
                <a:lumMod val="25000"/>
                <a:lumOff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6380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F38ED4-727B-4C1F-82CD-35F7FDF0E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PLAN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CA76E61-3AD8-4241-981E-D28C0CF5FD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7" y="2478024"/>
            <a:ext cx="10194857" cy="3694176"/>
          </a:xfrm>
        </p:spPr>
        <p:txBody>
          <a:bodyPr/>
          <a:lstStyle/>
          <a:p>
            <a:r>
              <a:rPr lang="fr-FR" dirty="0"/>
              <a:t>Généralités sur le glaucome</a:t>
            </a:r>
          </a:p>
          <a:p>
            <a:r>
              <a:rPr lang="fr-FR" dirty="0"/>
              <a:t>Contexte pays</a:t>
            </a:r>
          </a:p>
          <a:p>
            <a:r>
              <a:rPr lang="fr-FR" dirty="0"/>
              <a:t>Cas pratique </a:t>
            </a:r>
          </a:p>
        </p:txBody>
      </p:sp>
    </p:spTree>
    <p:extLst>
      <p:ext uri="{BB962C8B-B14F-4D97-AF65-F5344CB8AC3E}">
        <p14:creationId xmlns:p14="http://schemas.microsoft.com/office/powerpoint/2010/main" val="2865118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DF40726-9B19-4165-9C26-757D16E19E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AD112E5-1C45-4127-AC2A-FDD148FF6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64211"/>
            <a:ext cx="4571999" cy="1165002"/>
          </a:xfrm>
        </p:spPr>
        <p:txBody>
          <a:bodyPr anchor="b">
            <a:normAutofit/>
          </a:bodyPr>
          <a:lstStyle/>
          <a:p>
            <a:r>
              <a:rPr lang="fr-FR" sz="3600" dirty="0"/>
              <a:t>Définition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6F3EF4D-8651-4E35-A8D8-9657AE618E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995921"/>
            <a:ext cx="5157216" cy="3776975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fr-FR" sz="1800" dirty="0">
                <a:effectLst/>
                <a:latin typeface="+mj-lt"/>
                <a:ea typeface="Calibri" panose="020F0502020204030204" pitchFamily="34" charset="0"/>
              </a:rPr>
              <a:t>maladie dégénérative de l’œil résultant de la </a:t>
            </a:r>
            <a:r>
              <a:rPr lang="fr-FR" sz="1800" b="1" dirty="0">
                <a:effectLst/>
                <a:latin typeface="+mj-lt"/>
                <a:ea typeface="Calibri" panose="020F0502020204030204" pitchFamily="34" charset="0"/>
                <a:cs typeface="Biome Light" panose="020B0502040204020203" pitchFamily="34" charset="0"/>
              </a:rPr>
              <a:t>détérioration progressive</a:t>
            </a:r>
            <a:r>
              <a:rPr lang="fr-FR" sz="1800" dirty="0">
                <a:effectLst/>
                <a:latin typeface="+mj-lt"/>
                <a:ea typeface="Calibri" panose="020F0502020204030204" pitchFamily="34" charset="0"/>
              </a:rPr>
              <a:t>, </a:t>
            </a:r>
            <a:r>
              <a:rPr lang="fr-FR" sz="1800" b="1" dirty="0">
                <a:effectLst/>
                <a:latin typeface="+mj-lt"/>
                <a:ea typeface="Calibri" panose="020F0502020204030204" pitchFamily="34" charset="0"/>
              </a:rPr>
              <a:t>irréversible</a:t>
            </a:r>
            <a:r>
              <a:rPr lang="fr-FR" sz="1800" dirty="0">
                <a:effectLst/>
                <a:latin typeface="+mj-lt"/>
                <a:ea typeface="Calibri" panose="020F0502020204030204" pitchFamily="34" charset="0"/>
              </a:rPr>
              <a:t> et </a:t>
            </a:r>
            <a:r>
              <a:rPr lang="fr-FR" sz="1800" b="1" dirty="0">
                <a:effectLst/>
                <a:latin typeface="+mj-lt"/>
                <a:ea typeface="Calibri" panose="020F0502020204030204" pitchFamily="34" charset="0"/>
              </a:rPr>
              <a:t>permanente</a:t>
            </a:r>
            <a:r>
              <a:rPr lang="fr-FR" sz="1800" dirty="0">
                <a:effectLst/>
                <a:latin typeface="+mj-lt"/>
                <a:ea typeface="Calibri" panose="020F0502020204030204" pitchFamily="34" charset="0"/>
              </a:rPr>
              <a:t> des fibres du nerf optique,</a:t>
            </a:r>
            <a:r>
              <a:rPr lang="fr-FR" sz="1800" b="1" dirty="0">
                <a:solidFill>
                  <a:srgbClr val="303030"/>
                </a:solidFill>
                <a:effectLst/>
                <a:latin typeface="Raleway" panose="020B00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fr-FR" sz="1800" dirty="0">
                <a:latin typeface="+mj-lt"/>
              </a:rPr>
              <a:t>sous l'influence de divers facteurs dont le plus fréquent est l'élévation anormale de la pression intraoculaire (PIO)</a:t>
            </a:r>
          </a:p>
          <a:p>
            <a:pPr algn="just">
              <a:lnSpc>
                <a:spcPct val="150000"/>
              </a:lnSpc>
            </a:pPr>
            <a:r>
              <a:rPr lang="fr-FR" sz="1800" dirty="0">
                <a:latin typeface="+mj-lt"/>
              </a:rPr>
              <a:t>PIO&gt;21mmHg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94431E6-9B10-44AC-9CD9-E24985C78F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36" b="-4"/>
          <a:stretch/>
        </p:blipFill>
        <p:spPr>
          <a:xfrm>
            <a:off x="6311937" y="789775"/>
            <a:ext cx="5157216" cy="528619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089CB41-F399-4AEB-980C-5BFB1049CB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6112341"/>
            <a:ext cx="1050645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BFC967B-3DD6-463D-9DB9-6E4419AE0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096768" y="3817404"/>
            <a:ext cx="54864" cy="45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5515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E6B1274-9FC0-4A87-B31D-0E1552BE6A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8" r="-1" b="-1"/>
          <a:stretch/>
        </p:blipFill>
        <p:spPr>
          <a:xfrm>
            <a:off x="4057722" y="10"/>
            <a:ext cx="8134278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A3710B9-338A-4572-951B-CDDDCBDF9B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2808" y="0"/>
            <a:ext cx="6353264" cy="1124712"/>
          </a:xfrm>
        </p:spPr>
        <p:txBody>
          <a:bodyPr anchor="b">
            <a:normAutofit/>
          </a:bodyPr>
          <a:lstStyle/>
          <a:p>
            <a:r>
              <a:rPr lang="fr-FR" sz="3600" dirty="0"/>
              <a:t>Epidémiologie du glaucome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solidFill>
              <a:schemeClr val="tx2">
                <a:lumMod val="25000"/>
                <a:lumOff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8C50CA2-9069-47B5-A56A-4C1193E607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815" y="1323759"/>
            <a:ext cx="6635012" cy="3853144"/>
          </a:xfrm>
        </p:spPr>
        <p:txBody>
          <a:bodyPr anchor="t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fr-FR" sz="1200" dirty="0">
                <a:latin typeface="+mj-lt"/>
              </a:rPr>
              <a:t>2ème cause de cécité dans le monde derrière la cataracte</a:t>
            </a:r>
          </a:p>
          <a:p>
            <a:pPr algn="just">
              <a:lnSpc>
                <a:spcPct val="150000"/>
              </a:lnSpc>
            </a:pPr>
            <a:r>
              <a:rPr lang="fr-FR" sz="1200" dirty="0">
                <a:latin typeface="+mj-lt"/>
              </a:rPr>
              <a:t>Facteurs de risque:</a:t>
            </a:r>
          </a:p>
          <a:p>
            <a:pPr lvl="1" algn="just">
              <a:lnSpc>
                <a:spcPct val="150000"/>
              </a:lnSpc>
            </a:pPr>
            <a:r>
              <a:rPr lang="fr-FR" sz="1200" dirty="0">
                <a:latin typeface="+mj-lt"/>
              </a:rPr>
              <a:t>Génétique</a:t>
            </a:r>
          </a:p>
          <a:p>
            <a:pPr lvl="1" algn="just">
              <a:lnSpc>
                <a:spcPct val="150000"/>
              </a:lnSpc>
            </a:pPr>
            <a:r>
              <a:rPr lang="fr-FR" sz="1200" dirty="0">
                <a:latin typeface="+mj-lt"/>
              </a:rPr>
              <a:t>Race Noire x 3</a:t>
            </a:r>
          </a:p>
          <a:p>
            <a:pPr lvl="1" algn="just">
              <a:lnSpc>
                <a:spcPct val="150000"/>
              </a:lnSpc>
            </a:pPr>
            <a:r>
              <a:rPr lang="fr-FR" sz="1200" dirty="0">
                <a:latin typeface="+mj-lt"/>
              </a:rPr>
              <a:t>Apnée du sommeil</a:t>
            </a:r>
          </a:p>
          <a:p>
            <a:pPr lvl="1" algn="just">
              <a:lnSpc>
                <a:spcPct val="150000"/>
              </a:lnSpc>
            </a:pPr>
            <a:r>
              <a:rPr lang="fr-FR" sz="1200" dirty="0">
                <a:latin typeface="+mj-lt"/>
              </a:rPr>
              <a:t>Hypo ou Hyper TA</a:t>
            </a:r>
          </a:p>
          <a:p>
            <a:pPr lvl="1" algn="just">
              <a:lnSpc>
                <a:spcPct val="150000"/>
              </a:lnSpc>
            </a:pPr>
            <a:r>
              <a:rPr lang="fr-FR" sz="1200" dirty="0">
                <a:latin typeface="+mj-lt"/>
              </a:rPr>
              <a:t>Myopie</a:t>
            </a:r>
          </a:p>
          <a:p>
            <a:pPr lvl="1" algn="just">
              <a:lnSpc>
                <a:spcPct val="150000"/>
              </a:lnSpc>
            </a:pPr>
            <a:r>
              <a:rPr lang="fr-FR" sz="1200" dirty="0">
                <a:latin typeface="+mj-lt"/>
              </a:rPr>
              <a:t>Hypertension </a:t>
            </a:r>
            <a:r>
              <a:rPr lang="fr-FR" sz="1200" dirty="0" err="1">
                <a:latin typeface="+mj-lt"/>
              </a:rPr>
              <a:t>intra-occulaire</a:t>
            </a:r>
            <a:endParaRPr lang="fr-FR" sz="1200" dirty="0">
              <a:latin typeface="+mj-lt"/>
            </a:endParaRPr>
          </a:p>
          <a:p>
            <a:pPr algn="just">
              <a:lnSpc>
                <a:spcPct val="150000"/>
              </a:lnSpc>
            </a:pPr>
            <a:r>
              <a:rPr lang="fr-FR" sz="1200" dirty="0">
                <a:latin typeface="+mj-lt"/>
              </a:rPr>
              <a:t>En Afrique</a:t>
            </a:r>
          </a:p>
          <a:p>
            <a:pPr lvl="1" algn="just">
              <a:lnSpc>
                <a:spcPct val="150000"/>
              </a:lnSpc>
            </a:pPr>
            <a:r>
              <a:rPr lang="fr-FR" sz="1200" dirty="0">
                <a:latin typeface="+mj-lt"/>
              </a:rPr>
              <a:t>Prévalence (</a:t>
            </a:r>
            <a:r>
              <a:rPr lang="fr-FR" sz="1200" b="0" i="0" dirty="0">
                <a:solidFill>
                  <a:srgbClr val="000000"/>
                </a:solidFill>
                <a:effectLst/>
                <a:latin typeface="+mj-lt"/>
              </a:rPr>
              <a:t>2006)</a:t>
            </a:r>
            <a:r>
              <a:rPr lang="fr-FR" sz="1200" dirty="0">
                <a:latin typeface="+mj-lt"/>
              </a:rPr>
              <a:t> </a:t>
            </a:r>
            <a:r>
              <a:rPr lang="fr-FR" sz="1200" b="1" i="0" dirty="0">
                <a:solidFill>
                  <a:srgbClr val="000000"/>
                </a:solidFill>
                <a:effectLst/>
                <a:latin typeface="+mj-lt"/>
              </a:rPr>
              <a:t>4,2 % </a:t>
            </a:r>
            <a:r>
              <a:rPr lang="fr-FR" sz="1200" b="0" i="0" dirty="0">
                <a:solidFill>
                  <a:srgbClr val="000000"/>
                </a:solidFill>
                <a:effectLst/>
                <a:latin typeface="+mj-lt"/>
              </a:rPr>
              <a:t>           </a:t>
            </a:r>
            <a:r>
              <a:rPr lang="fr-FR" sz="12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</a:rPr>
              <a:t>4,79%  </a:t>
            </a:r>
            <a:r>
              <a:rPr lang="fr-FR" sz="1200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</a:rPr>
              <a:t>d’ici 2040</a:t>
            </a:r>
            <a:endParaRPr lang="fr-FR" sz="1200" b="0" i="0" dirty="0">
              <a:solidFill>
                <a:srgbClr val="000000"/>
              </a:solidFill>
              <a:effectLst/>
              <a:latin typeface="+mj-lt"/>
            </a:endParaRPr>
          </a:p>
          <a:p>
            <a:pPr lvl="1" algn="just">
              <a:lnSpc>
                <a:spcPct val="150000"/>
              </a:lnSpc>
            </a:pPr>
            <a:r>
              <a:rPr lang="fr-FR" sz="1200" b="0" i="0" dirty="0">
                <a:solidFill>
                  <a:srgbClr val="000000"/>
                </a:solidFill>
                <a:effectLst/>
                <a:latin typeface="+mj-lt"/>
              </a:rPr>
              <a:t>Incidence GPAO  </a:t>
            </a:r>
            <a:r>
              <a:rPr lang="fr-FR" sz="1200" b="1" i="0" dirty="0">
                <a:solidFill>
                  <a:srgbClr val="000000"/>
                </a:solidFill>
                <a:effectLst/>
                <a:latin typeface="+mj-lt"/>
              </a:rPr>
              <a:t>4,4 %</a:t>
            </a:r>
            <a:r>
              <a:rPr lang="fr-FR" sz="1200" b="0" i="0" dirty="0">
                <a:solidFill>
                  <a:srgbClr val="000000"/>
                </a:solidFill>
                <a:effectLst/>
                <a:latin typeface="+mj-lt"/>
              </a:rPr>
              <a:t>, soit 0,49% par an</a:t>
            </a:r>
            <a:endParaRPr lang="fr-FR" sz="1200" dirty="0">
              <a:latin typeface="+mj-lt"/>
            </a:endParaRPr>
          </a:p>
          <a:p>
            <a:pPr algn="just">
              <a:lnSpc>
                <a:spcPct val="150000"/>
              </a:lnSpc>
            </a:pPr>
            <a:r>
              <a:rPr lang="fr-FR" sz="1200" dirty="0">
                <a:latin typeface="+mj-lt"/>
              </a:rPr>
              <a:t>GPAO: forme la plus fréquente</a:t>
            </a:r>
          </a:p>
          <a:p>
            <a:pPr marL="685800" lvl="2" algn="just">
              <a:lnSpc>
                <a:spcPct val="150000"/>
              </a:lnSpc>
              <a:spcBef>
                <a:spcPts val="1000"/>
              </a:spcBef>
            </a:pPr>
            <a:r>
              <a:rPr lang="fr-FR" sz="1200" dirty="0">
                <a:latin typeface="+mj-lt"/>
              </a:rPr>
              <a:t>PIO&gt;21mmHg et CA normal</a:t>
            </a:r>
          </a:p>
          <a:p>
            <a:pPr marL="685800" lvl="2" algn="just">
              <a:lnSpc>
                <a:spcPct val="150000"/>
              </a:lnSpc>
              <a:spcBef>
                <a:spcPts val="1000"/>
              </a:spcBef>
            </a:pPr>
            <a:r>
              <a:rPr lang="fr-FR" sz="1200" dirty="0">
                <a:latin typeface="+mj-lt"/>
              </a:rPr>
              <a:t>Altération du nerf optique (Perte de fibre largement &gt; 5000/an</a:t>
            </a:r>
          </a:p>
          <a:p>
            <a:pPr>
              <a:lnSpc>
                <a:spcPct val="100000"/>
              </a:lnSpc>
            </a:pPr>
            <a:endParaRPr lang="fr-FR" sz="1200" dirty="0"/>
          </a:p>
          <a:p>
            <a:pPr>
              <a:lnSpc>
                <a:spcPct val="100000"/>
              </a:lnSpc>
            </a:pPr>
            <a:endParaRPr lang="fr-FR" sz="1200" dirty="0"/>
          </a:p>
        </p:txBody>
      </p:sp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762D681C-23D5-408B-8153-0799A3EEAA84}"/>
              </a:ext>
            </a:extLst>
          </p:cNvPr>
          <p:cNvSpPr/>
          <p:nvPr/>
        </p:nvSpPr>
        <p:spPr>
          <a:xfrm flipV="1">
            <a:off x="2997880" y="4872812"/>
            <a:ext cx="280579" cy="604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81809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8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CC30C61-2854-4F81-88F0-F9E04C2692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56032"/>
            <a:ext cx="10506456" cy="1014984"/>
          </a:xfrm>
        </p:spPr>
        <p:txBody>
          <a:bodyPr anchor="b">
            <a:normAutofit/>
          </a:bodyPr>
          <a:lstStyle/>
          <a:p>
            <a:r>
              <a:rPr lang="fr-FR" dirty="0"/>
              <a:t>Prise en charge</a:t>
            </a:r>
          </a:p>
        </p:txBody>
      </p:sp>
      <p:sp>
        <p:nvSpPr>
          <p:cNvPr id="34" name="Rectangle 10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5953" y="1634502"/>
            <a:ext cx="10451592" cy="9144"/>
          </a:xfrm>
          <a:prstGeom prst="rect">
            <a:avLst/>
          </a:prstGeom>
          <a:solidFill>
            <a:schemeClr val="tx1">
              <a:lumMod val="65000"/>
              <a:lumOff val="35000"/>
              <a:alpha val="30000"/>
            </a:schemeClr>
          </a:solidFill>
          <a:ln w="9525">
            <a:solidFill>
              <a:schemeClr val="tx1">
                <a:lumMod val="65000"/>
                <a:lumOff val="35000"/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 12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41248" y="1538176"/>
            <a:ext cx="1873457" cy="1098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1F4F0558-2BAD-4E8B-9DBE-45D0CF3E13A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6853537"/>
              </p:ext>
            </p:extLst>
          </p:nvPr>
        </p:nvGraphicFramePr>
        <p:xfrm>
          <a:off x="838200" y="1926266"/>
          <a:ext cx="10515600" cy="4357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420110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0E2F58BF-12E5-4B5A-AD25-4DAAA2742A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7D2CB56-F431-456E-BCDF-D27013F5E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100" dirty="0"/>
              <a:t>Prise en charge</a:t>
            </a:r>
            <a:br>
              <a:rPr lang="en-US" sz="4100" dirty="0"/>
            </a:br>
            <a:br>
              <a:rPr lang="en-US" sz="4100" dirty="0"/>
            </a:br>
            <a:r>
              <a:rPr lang="en-US" sz="4100" dirty="0"/>
              <a:t>       </a:t>
            </a:r>
            <a:r>
              <a:rPr lang="en-US" sz="41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Classes thérapeutiques</a:t>
            </a:r>
          </a:p>
        </p:txBody>
      </p:sp>
      <p:sp>
        <p:nvSpPr>
          <p:cNvPr id="41" name="!!accent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solidFill>
              <a:schemeClr val="tx2">
                <a:lumMod val="25000"/>
                <a:lumOff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ABA81310-F7D2-4B7C-984E-A377F7CCCD9F}"/>
              </a:ext>
            </a:extLst>
          </p:cNvPr>
          <p:cNvGrpSpPr/>
          <p:nvPr/>
        </p:nvGrpSpPr>
        <p:grpSpPr>
          <a:xfrm>
            <a:off x="10788956" y="5561637"/>
            <a:ext cx="1221126" cy="1221126"/>
            <a:chOff x="10085571" y="349208"/>
            <a:chExt cx="1221126" cy="1221126"/>
          </a:xfrm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7E16DC35-999D-443F-8744-D762F5816209}"/>
                </a:ext>
              </a:extLst>
            </p:cNvPr>
            <p:cNvSpPr/>
            <p:nvPr/>
          </p:nvSpPr>
          <p:spPr>
            <a:xfrm>
              <a:off x="10085571" y="349208"/>
              <a:ext cx="1221126" cy="1221126"/>
            </a:xfrm>
            <a:prstGeom prst="ellipse">
              <a:avLst/>
            </a:prstGeom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/>
          </p:style>
        </p:sp>
        <p:sp>
          <p:nvSpPr>
            <p:cNvPr id="5" name="Rectangle 4" descr="Stéthoscope">
              <a:extLst>
                <a:ext uri="{FF2B5EF4-FFF2-40B4-BE49-F238E27FC236}">
                  <a16:creationId xmlns:a16="http://schemas.microsoft.com/office/drawing/2014/main" id="{D994A8A3-D728-4431-8D60-7CBCE6D62642}"/>
                </a:ext>
              </a:extLst>
            </p:cNvPr>
            <p:cNvSpPr/>
            <p:nvPr/>
          </p:nvSpPr>
          <p:spPr>
            <a:xfrm>
              <a:off x="10345816" y="623521"/>
              <a:ext cx="700638" cy="700638"/>
            </a:xfrm>
            <a:prstGeom prst="rect">
              <a:avLst/>
            </a:prstGeom>
            <a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bg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  <p:graphicFrame>
        <p:nvGraphicFramePr>
          <p:cNvPr id="22" name="Espace réservé du contenu 2">
            <a:extLst>
              <a:ext uri="{FF2B5EF4-FFF2-40B4-BE49-F238E27FC236}">
                <a16:creationId xmlns:a16="http://schemas.microsoft.com/office/drawing/2014/main" id="{0686659F-07E0-463A-989B-F1664E100B9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1254941"/>
              </p:ext>
            </p:extLst>
          </p:nvPr>
        </p:nvGraphicFramePr>
        <p:xfrm>
          <a:off x="4600135" y="826852"/>
          <a:ext cx="7409946" cy="56914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1323209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F48CBC-D0FF-C446-BF1F-D34B207B2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791736"/>
            <a:ext cx="10890504" cy="4928840"/>
          </a:xfrm>
        </p:spPr>
        <p:txBody>
          <a:bodyPr anchor="t">
            <a:noAutofit/>
          </a:bodyPr>
          <a:lstStyle/>
          <a:p>
            <a:pPr>
              <a:lnSpc>
                <a:spcPct val="200000"/>
              </a:lnSpc>
            </a:pPr>
            <a:r>
              <a:rPr lang="fr-CI" sz="1800" dirty="0"/>
              <a:t> - Collyres prostaglandines</a:t>
            </a:r>
            <a:br>
              <a:rPr lang="fr-CI" sz="1800" dirty="0"/>
            </a:br>
            <a:r>
              <a:rPr lang="fr-CI" sz="1800" dirty="0"/>
              <a:t>	Mode d'action : facilite la sortie de l'humeur aqueuse hors de l’œil. Baisse de la PIO 35%</a:t>
            </a:r>
            <a:br>
              <a:rPr lang="fr-CI" sz="1800" dirty="0"/>
            </a:br>
            <a:r>
              <a:rPr lang="fr-CI" sz="1800" dirty="0"/>
              <a:t>	Durée d'action : 24h.</a:t>
            </a:r>
            <a:br>
              <a:rPr lang="fr-CI" sz="1800" dirty="0"/>
            </a:br>
            <a:r>
              <a:rPr lang="fr-CI" sz="1800" dirty="0"/>
              <a:t>- Collyres </a:t>
            </a:r>
            <a:r>
              <a:rPr lang="fr-CI" sz="1800" dirty="0" err="1"/>
              <a:t>béta-bloquants</a:t>
            </a:r>
            <a:br>
              <a:rPr lang="fr-CI" sz="1800" dirty="0"/>
            </a:br>
            <a:r>
              <a:rPr lang="fr-CI" sz="1800" dirty="0"/>
              <a:t>	Mode d'action : diminuent la sécrétion d'humeur aqueuse. Baisse de la PIO 20%</a:t>
            </a:r>
            <a:br>
              <a:rPr lang="fr-CI" sz="1800" dirty="0"/>
            </a:br>
            <a:r>
              <a:rPr lang="fr-CI" sz="1800" dirty="0"/>
              <a:t>	Durée d'action : 12h à 24h.</a:t>
            </a:r>
            <a:br>
              <a:rPr lang="fr-CI" sz="1800" dirty="0"/>
            </a:br>
            <a:r>
              <a:rPr lang="fr-CI" sz="1800" dirty="0"/>
              <a:t>- Collyres inhibiteurs de l'anhydrase carbonique</a:t>
            </a:r>
            <a:br>
              <a:rPr lang="fr-CI" sz="1800" dirty="0"/>
            </a:br>
            <a:r>
              <a:rPr lang="fr-CI" sz="1800" dirty="0"/>
              <a:t>	Mode d'action : diminuent la sécrétion d'humeur aqueuse. Baisse de la PIO 15-20%</a:t>
            </a:r>
            <a:br>
              <a:rPr lang="fr-CI" sz="1800" dirty="0"/>
            </a:br>
            <a:r>
              <a:rPr lang="fr-CI" sz="1800" dirty="0"/>
              <a:t>	Durée d'action : 8 à 12h</a:t>
            </a:r>
            <a:br>
              <a:rPr lang="fr-CI" sz="1800" dirty="0"/>
            </a:br>
            <a:endParaRPr lang="fr-FR" sz="400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63E2FBF-79EE-7B44-A66B-AE298A1BE6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7784" y="84304"/>
            <a:ext cx="10607040" cy="585216"/>
          </a:xfrm>
        </p:spPr>
        <p:txBody>
          <a:bodyPr/>
          <a:lstStyle/>
          <a:p>
            <a:r>
              <a:rPr lang="fr-FR" b="1" dirty="0"/>
              <a:t>DIFFÉRENTS TYPES D’ACTION</a:t>
            </a:r>
          </a:p>
        </p:txBody>
      </p:sp>
    </p:spTree>
    <p:extLst>
      <p:ext uri="{BB962C8B-B14F-4D97-AF65-F5344CB8AC3E}">
        <p14:creationId xmlns:p14="http://schemas.microsoft.com/office/powerpoint/2010/main" val="5498818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14C636-4BC5-4DB8-8B9C-E33DB5470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Stratégie du ministère de la santé</a:t>
            </a:r>
            <a:br>
              <a:rPr lang="fr-FR" dirty="0"/>
            </a:br>
            <a:r>
              <a:rPr lang="fr-FR" sz="2400" i="1" dirty="0"/>
              <a:t>Pas de stratégie nationale</a:t>
            </a:r>
            <a:endParaRPr lang="fr-FR" i="1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5E530B0-694C-4D7D-9E06-59FAA4A67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232697"/>
            <a:ext cx="10168128" cy="3694176"/>
          </a:xfrm>
        </p:spPr>
        <p:txBody>
          <a:bodyPr>
            <a:normAutofit lnSpcReduction="10000"/>
          </a:bodyPr>
          <a:lstStyle/>
          <a:p>
            <a:r>
              <a:rPr lang="fr-FR" dirty="0"/>
              <a:t>Programme National de Lutte contre la Cécité</a:t>
            </a:r>
          </a:p>
          <a:p>
            <a:r>
              <a:rPr lang="fr-FR" dirty="0"/>
              <a:t>Campagne d’information et de sensibilisation: inexistantes</a:t>
            </a:r>
          </a:p>
          <a:p>
            <a:r>
              <a:rPr lang="fr-FR" dirty="0"/>
              <a:t>Dépistage systématique par les ophtalmologues à chaque consultation</a:t>
            </a:r>
          </a:p>
          <a:p>
            <a:r>
              <a:rPr lang="fr-FR" dirty="0"/>
              <a:t>Diagnostic: 150 ophtalmologues formés et équipés</a:t>
            </a:r>
          </a:p>
          <a:p>
            <a:pPr lvl="4"/>
            <a:r>
              <a:rPr lang="fr-FR" dirty="0"/>
              <a:t>Une cinquantaine de centres d’ophtalmologie</a:t>
            </a:r>
          </a:p>
          <a:p>
            <a:r>
              <a:rPr lang="fr-FR" dirty="0"/>
              <a:t>Traitements: disponible à la NPSP: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724004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AF364F-FB34-4FB4-A76D-854245FE5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Niveau d’information</a:t>
            </a:r>
          </a:p>
        </p:txBody>
      </p:sp>
      <p:pic>
        <p:nvPicPr>
          <p:cNvPr id="5" name="Espace réservé du contenu 4" descr="Une image contenant flèche&#10;&#10;Description générée automatiquement">
            <a:extLst>
              <a:ext uri="{FF2B5EF4-FFF2-40B4-BE49-F238E27FC236}">
                <a16:creationId xmlns:a16="http://schemas.microsoft.com/office/drawing/2014/main" id="{811BD284-EBA3-4A31-9BAD-B8B199DE67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77113" r="65780"/>
          <a:stretch/>
        </p:blipFill>
        <p:spPr>
          <a:xfrm>
            <a:off x="668975" y="2240486"/>
            <a:ext cx="4320000" cy="2889299"/>
          </a:xfrm>
        </p:spPr>
      </p:pic>
      <p:pic>
        <p:nvPicPr>
          <p:cNvPr id="6" name="Espace réservé du contenu 4" descr="Une image contenant flèche&#10;&#10;Description générée automatiquement">
            <a:extLst>
              <a:ext uri="{FF2B5EF4-FFF2-40B4-BE49-F238E27FC236}">
                <a16:creationId xmlns:a16="http://schemas.microsoft.com/office/drawing/2014/main" id="{FCF04C7C-BFE8-48E6-B7EF-27DD1C40867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44" t="54325" r="32936" b="22788"/>
          <a:stretch/>
        </p:blipFill>
        <p:spPr>
          <a:xfrm>
            <a:off x="6807646" y="2240485"/>
            <a:ext cx="4320000" cy="288929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B2FB117-20AD-40FC-8538-602B9B908772}"/>
              </a:ext>
            </a:extLst>
          </p:cNvPr>
          <p:cNvSpPr txBox="1"/>
          <p:nvPr/>
        </p:nvSpPr>
        <p:spPr>
          <a:xfrm flipH="1">
            <a:off x="1615635" y="5057661"/>
            <a:ext cx="24266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Populations</a:t>
            </a:r>
            <a:endParaRPr lang="fr-FR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94C369C-1256-4E46-BA21-1C2259191FB8}"/>
              </a:ext>
            </a:extLst>
          </p:cNvPr>
          <p:cNvSpPr txBox="1"/>
          <p:nvPr/>
        </p:nvSpPr>
        <p:spPr>
          <a:xfrm flipH="1">
            <a:off x="7356776" y="5057662"/>
            <a:ext cx="37708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Professionnels de santé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E05FBF2-25DA-46A5-9695-951137F3EC37}"/>
              </a:ext>
            </a:extLst>
          </p:cNvPr>
          <p:cNvSpPr txBox="1"/>
          <p:nvPr/>
        </p:nvSpPr>
        <p:spPr>
          <a:xfrm flipH="1">
            <a:off x="9983489" y="6519446"/>
            <a:ext cx="26004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dirty="0"/>
              <a:t>Données estimatives</a:t>
            </a:r>
          </a:p>
        </p:txBody>
      </p:sp>
    </p:spTree>
    <p:extLst>
      <p:ext uri="{BB962C8B-B14F-4D97-AF65-F5344CB8AC3E}">
        <p14:creationId xmlns:p14="http://schemas.microsoft.com/office/powerpoint/2010/main" val="11934573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" name="Rectangle 44">
            <a:extLst>
              <a:ext uri="{FF2B5EF4-FFF2-40B4-BE49-F238E27FC236}">
                <a16:creationId xmlns:a16="http://schemas.microsoft.com/office/drawing/2014/main" id="{81D377EB-C9D2-4ED0-86A6-740A297E3E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A245ADF-4E58-42F3-91F5-E4B7F2C2F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685800"/>
            <a:ext cx="10506456" cy="115700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dirty="0"/>
              <a:t>CAS PRATIQUE	 </a:t>
            </a:r>
          </a:p>
        </p:txBody>
      </p:sp>
      <p:sp>
        <p:nvSpPr>
          <p:cNvPr id="52" name="Rectangle 46">
            <a:extLst>
              <a:ext uri="{FF2B5EF4-FFF2-40B4-BE49-F238E27FC236}">
                <a16:creationId xmlns:a16="http://schemas.microsoft.com/office/drawing/2014/main" id="{066346BE-FDB4-4772-A696-0719490ABD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0140" y="34093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Rectangle 48">
            <a:extLst>
              <a:ext uri="{FF2B5EF4-FFF2-40B4-BE49-F238E27FC236}">
                <a16:creationId xmlns:a16="http://schemas.microsoft.com/office/drawing/2014/main" id="{FB92FFCE-0C90-454E-AA25-D4EE9A6C39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1958056"/>
            <a:ext cx="1050645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E48C6FEA-3351-4E47-A211-7060EE0C688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3161776"/>
              </p:ext>
            </p:extLst>
          </p:nvPr>
        </p:nvGraphicFramePr>
        <p:xfrm>
          <a:off x="838200" y="2464553"/>
          <a:ext cx="10506458" cy="374210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1371390">
                  <a:extLst>
                    <a:ext uri="{9D8B030D-6E8A-4147-A177-3AD203B41FA5}">
                      <a16:colId xmlns:a16="http://schemas.microsoft.com/office/drawing/2014/main" val="2754895663"/>
                    </a:ext>
                  </a:extLst>
                </a:gridCol>
                <a:gridCol w="1887020">
                  <a:extLst>
                    <a:ext uri="{9D8B030D-6E8A-4147-A177-3AD203B41FA5}">
                      <a16:colId xmlns:a16="http://schemas.microsoft.com/office/drawing/2014/main" val="4050980996"/>
                    </a:ext>
                  </a:extLst>
                </a:gridCol>
                <a:gridCol w="1894932">
                  <a:extLst>
                    <a:ext uri="{9D8B030D-6E8A-4147-A177-3AD203B41FA5}">
                      <a16:colId xmlns:a16="http://schemas.microsoft.com/office/drawing/2014/main" val="344511587"/>
                    </a:ext>
                  </a:extLst>
                </a:gridCol>
                <a:gridCol w="1308749">
                  <a:extLst>
                    <a:ext uri="{9D8B030D-6E8A-4147-A177-3AD203B41FA5}">
                      <a16:colId xmlns:a16="http://schemas.microsoft.com/office/drawing/2014/main" val="3039716185"/>
                    </a:ext>
                  </a:extLst>
                </a:gridCol>
                <a:gridCol w="1383194">
                  <a:extLst>
                    <a:ext uri="{9D8B030D-6E8A-4147-A177-3AD203B41FA5}">
                      <a16:colId xmlns:a16="http://schemas.microsoft.com/office/drawing/2014/main" val="2144594532"/>
                    </a:ext>
                  </a:extLst>
                </a:gridCol>
                <a:gridCol w="1154022">
                  <a:extLst>
                    <a:ext uri="{9D8B030D-6E8A-4147-A177-3AD203B41FA5}">
                      <a16:colId xmlns:a16="http://schemas.microsoft.com/office/drawing/2014/main" val="3621773913"/>
                    </a:ext>
                  </a:extLst>
                </a:gridCol>
                <a:gridCol w="1507151">
                  <a:extLst>
                    <a:ext uri="{9D8B030D-6E8A-4147-A177-3AD203B41FA5}">
                      <a16:colId xmlns:a16="http://schemas.microsoft.com/office/drawing/2014/main" val="2415730370"/>
                    </a:ext>
                  </a:extLst>
                </a:gridCol>
              </a:tblGrid>
              <a:tr h="733691">
                <a:tc>
                  <a:txBody>
                    <a:bodyPr/>
                    <a:lstStyle/>
                    <a:p>
                      <a:pPr algn="l" fontAlgn="ctr"/>
                      <a:endParaRPr lang="fr-FR" sz="1500" b="0" i="0" u="none" strike="noStrike" cap="all" spc="150" dirty="0">
                        <a:solidFill>
                          <a:schemeClr val="lt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5821" marR="125821" marT="125821" marB="12582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solidFill>
                      <a:srgbClr val="50535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500" b="0" i="0" u="none" strike="noStrike" cap="all" spc="15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</a:rPr>
                        <a:t>Laboratoire</a:t>
                      </a:r>
                    </a:p>
                  </a:txBody>
                  <a:tcPr marL="125821" marR="125821" marT="125821" marB="12582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solidFill>
                      <a:srgbClr val="50535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500" b="0" i="0" u="none" strike="noStrike" cap="all" spc="15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</a:rPr>
                        <a:t>Molécule</a:t>
                      </a:r>
                    </a:p>
                  </a:txBody>
                  <a:tcPr marL="125821" marR="125821" marT="125821" marB="12582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solidFill>
                      <a:srgbClr val="50535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500" b="0" i="0" u="none" strike="noStrike" cap="all" spc="15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</a:rPr>
                        <a:t>Marque</a:t>
                      </a:r>
                    </a:p>
                  </a:txBody>
                  <a:tcPr marL="125821" marR="125821" marT="125821" marB="12582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solidFill>
                      <a:srgbClr val="50535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500" b="0" i="0" u="none" strike="noStrike" cap="all" spc="15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</a:rPr>
                        <a:t> Un 2006 </a:t>
                      </a:r>
                    </a:p>
                  </a:txBody>
                  <a:tcPr marL="125821" marR="125821" marT="125821" marB="12582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solidFill>
                      <a:srgbClr val="50535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500" b="0" i="0" u="none" strike="noStrike" cap="all" spc="15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</a:rPr>
                        <a:t>Prix PGHT (FCFA)</a:t>
                      </a:r>
                    </a:p>
                  </a:txBody>
                  <a:tcPr marL="125821" marR="125821" marT="125821" marB="12582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solidFill>
                      <a:srgbClr val="50535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500" b="0" i="0" u="none" strike="noStrike" cap="all" spc="15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</a:rPr>
                        <a:t>CA (</a:t>
                      </a:r>
                      <a:r>
                        <a:rPr lang="fr-FR" sz="1500" b="0" i="0" u="none" strike="noStrike" cap="all" spc="150" dirty="0" err="1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</a:rPr>
                        <a:t>fcfa</a:t>
                      </a:r>
                      <a:r>
                        <a:rPr lang="fr-FR" sz="1500" b="0" i="0" u="none" strike="noStrike" cap="all" spc="15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</a:rPr>
                        <a:t>)</a:t>
                      </a:r>
                    </a:p>
                  </a:txBody>
                  <a:tcPr marL="125821" marR="125821" marT="125821" marB="12582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solidFill>
                      <a:srgbClr val="5053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786414"/>
                  </a:ext>
                </a:extLst>
              </a:tr>
              <a:tr h="467443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Monothérapie</a:t>
                      </a:r>
                    </a:p>
                  </a:txBody>
                  <a:tcPr marL="125821" marR="125821" marT="125821" marB="12582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CBL</a:t>
                      </a:r>
                    </a:p>
                  </a:txBody>
                  <a:tcPr marL="125821" marR="125821" marT="125821" marB="125821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Timolol</a:t>
                      </a:r>
                    </a:p>
                  </a:txBody>
                  <a:tcPr marL="125821" marR="125821" marT="125821" marB="125821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CARTE </a:t>
                      </a:r>
                      <a:r>
                        <a:rPr lang="el-GR" sz="12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β</a:t>
                      </a:r>
                      <a:endParaRPr lang="fr-FR" sz="12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5821" marR="125821" marT="125821" marB="125821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       700 000 </a:t>
                      </a:r>
                    </a:p>
                  </a:txBody>
                  <a:tcPr marL="125821" marR="125821" marT="125821" marB="125821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3 €</a:t>
                      </a:r>
                    </a:p>
                  </a:txBody>
                  <a:tcPr marL="125821" marR="125821" marT="125821" marB="125821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2 100 000 €</a:t>
                      </a:r>
                    </a:p>
                  </a:txBody>
                  <a:tcPr marL="125821" marR="125821" marT="125821" marB="125821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5176446"/>
                  </a:ext>
                </a:extLst>
              </a:tr>
              <a:tr h="46744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ZIGEL</a:t>
                      </a:r>
                    </a:p>
                  </a:txBody>
                  <a:tcPr marL="125821" marR="125821" marT="125821" marB="125821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Latanoprost</a:t>
                      </a:r>
                    </a:p>
                  </a:txBody>
                  <a:tcPr marL="125821" marR="125821" marT="125821" marB="125821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ALAX</a:t>
                      </a:r>
                    </a:p>
                  </a:txBody>
                  <a:tcPr marL="125821" marR="125821" marT="125821" marB="125821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            5 000 </a:t>
                      </a:r>
                    </a:p>
                  </a:txBody>
                  <a:tcPr marL="125821" marR="125821" marT="125821" marB="125821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30 €</a:t>
                      </a:r>
                    </a:p>
                  </a:txBody>
                  <a:tcPr marL="125821" marR="125821" marT="125821" marB="125821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150 000 €</a:t>
                      </a:r>
                    </a:p>
                  </a:txBody>
                  <a:tcPr marL="125821" marR="125821" marT="125821" marB="125821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4973898"/>
                  </a:ext>
                </a:extLst>
              </a:tr>
              <a:tr h="46744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DIAM</a:t>
                      </a:r>
                    </a:p>
                  </a:txBody>
                  <a:tcPr marL="125821" marR="125821" marT="125821" marB="125821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Dorzolamide</a:t>
                      </a:r>
                    </a:p>
                  </a:txBody>
                  <a:tcPr marL="125821" marR="125821" marT="125821" marB="125821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ZOLAM</a:t>
                      </a:r>
                    </a:p>
                  </a:txBody>
                  <a:tcPr marL="125821" marR="125821" marT="125821" marB="125821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          50 000 </a:t>
                      </a:r>
                    </a:p>
                  </a:txBody>
                  <a:tcPr marL="125821" marR="125821" marT="125821" marB="125821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5 €</a:t>
                      </a:r>
                    </a:p>
                  </a:txBody>
                  <a:tcPr marL="125821" marR="125821" marT="125821" marB="125821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250 000 €</a:t>
                      </a:r>
                    </a:p>
                  </a:txBody>
                  <a:tcPr marL="125821" marR="125821" marT="125821" marB="125821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7951096"/>
                  </a:ext>
                </a:extLst>
              </a:tr>
              <a:tr h="467443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Combinaison</a:t>
                      </a:r>
                    </a:p>
                  </a:txBody>
                  <a:tcPr marL="125821" marR="125821" marT="125821" marB="12582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CBL</a:t>
                      </a:r>
                    </a:p>
                  </a:txBody>
                  <a:tcPr marL="125821" marR="125821" marT="125821" marB="125821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Timolol LP</a:t>
                      </a:r>
                    </a:p>
                  </a:txBody>
                  <a:tcPr marL="125821" marR="125821" marT="125821" marB="125821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CARTE </a:t>
                      </a:r>
                      <a:r>
                        <a:rPr lang="el-GR" sz="12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β</a:t>
                      </a:r>
                      <a:r>
                        <a:rPr lang="fr-FR" sz="12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LP</a:t>
                      </a:r>
                    </a:p>
                  </a:txBody>
                  <a:tcPr marL="125821" marR="125821" marT="125821" marB="125821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       200 000 </a:t>
                      </a:r>
                    </a:p>
                  </a:txBody>
                  <a:tcPr marL="125821" marR="125821" marT="125821" marB="125821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5 €</a:t>
                      </a:r>
                    </a:p>
                  </a:txBody>
                  <a:tcPr marL="125821" marR="125821" marT="125821" marB="125821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1 000 000 €</a:t>
                      </a:r>
                    </a:p>
                  </a:txBody>
                  <a:tcPr marL="125821" marR="125821" marT="125821" marB="125821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9763496"/>
                  </a:ext>
                </a:extLst>
              </a:tr>
              <a:tr h="46744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ZIGEL</a:t>
                      </a:r>
                    </a:p>
                  </a:txBody>
                  <a:tcPr marL="125821" marR="125821" marT="125821" marB="125821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Latanoprost+Timolol</a:t>
                      </a:r>
                    </a:p>
                  </a:txBody>
                  <a:tcPr marL="125821" marR="125821" marT="125821" marB="125821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ALAX PLUS</a:t>
                      </a:r>
                    </a:p>
                  </a:txBody>
                  <a:tcPr marL="125821" marR="125821" marT="125821" marB="125821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30 </a:t>
                      </a:r>
                    </a:p>
                  </a:txBody>
                  <a:tcPr marL="125821" marR="125821" marT="125821" marB="125821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40 €</a:t>
                      </a:r>
                    </a:p>
                  </a:txBody>
                  <a:tcPr marL="125821" marR="125821" marT="125821" marB="125821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1 200 €</a:t>
                      </a:r>
                    </a:p>
                  </a:txBody>
                  <a:tcPr marL="125821" marR="125821" marT="125821" marB="125821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1033070"/>
                  </a:ext>
                </a:extLst>
              </a:tr>
              <a:tr h="46744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DIAM</a:t>
                      </a:r>
                    </a:p>
                  </a:txBody>
                  <a:tcPr marL="125821" marR="125821" marT="125821" marB="125821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Dorzolamide + Timolol</a:t>
                      </a:r>
                    </a:p>
                  </a:txBody>
                  <a:tcPr marL="125821" marR="125821" marT="125821" marB="125821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ZOLAM PLUS</a:t>
                      </a:r>
                    </a:p>
                  </a:txBody>
                  <a:tcPr marL="125821" marR="125821" marT="125821" marB="125821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            2 500 </a:t>
                      </a:r>
                    </a:p>
                  </a:txBody>
                  <a:tcPr marL="125821" marR="125821" marT="125821" marB="125821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7 €</a:t>
                      </a:r>
                    </a:p>
                  </a:txBody>
                  <a:tcPr marL="125821" marR="125821" marT="125821" marB="125821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17 500 €</a:t>
                      </a:r>
                    </a:p>
                  </a:txBody>
                  <a:tcPr marL="125821" marR="125821" marT="125821" marB="125821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879880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FDBBD4C0-0367-F19A-4D24-36CC5D412D6B}"/>
                  </a:ext>
                </a:extLst>
              </p14:cNvPr>
              <p14:cNvContentPartPr/>
              <p14:nvPr/>
            </p14:nvContentPartPr>
            <p14:xfrm>
              <a:off x="2400840" y="2472120"/>
              <a:ext cx="8609400" cy="3260160"/>
            </p14:xfrm>
          </p:contentPart>
        </mc:Choice>
        <mc:Fallback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FDBBD4C0-0367-F19A-4D24-36CC5D412D6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91480" y="2462760"/>
                <a:ext cx="8628120" cy="3278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402318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EBC431-3A1E-4219-AB4A-FBA27ECF3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759660"/>
            <a:ext cx="10168128" cy="1179576"/>
          </a:xfrm>
        </p:spPr>
        <p:txBody>
          <a:bodyPr/>
          <a:lstStyle/>
          <a:p>
            <a:r>
              <a:rPr lang="fr-FR" dirty="0"/>
              <a:t>CAS PRATIQUE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2300B1-1892-46D7-8208-5361563D1A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Actions marketing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E8119D-FC00-45DA-8ED6-810A53D4FC51}"/>
              </a:ext>
            </a:extLst>
          </p:cNvPr>
          <p:cNvSpPr/>
          <p:nvPr/>
        </p:nvSpPr>
        <p:spPr>
          <a:xfrm>
            <a:off x="1382853" y="3327015"/>
            <a:ext cx="2138289" cy="288036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dirty="0"/>
          </a:p>
          <a:p>
            <a:pPr algn="ctr"/>
            <a:r>
              <a:rPr lang="fr-FR" sz="2400" b="1" dirty="0"/>
              <a:t>CBL</a:t>
            </a:r>
          </a:p>
          <a:p>
            <a:endParaRPr lang="fr-FR" dirty="0"/>
          </a:p>
          <a:p>
            <a:r>
              <a:rPr lang="fr-FR" dirty="0"/>
              <a:t>-Visites médicales (10 VM)</a:t>
            </a:r>
          </a:p>
          <a:p>
            <a:r>
              <a:rPr lang="fr-FR" dirty="0"/>
              <a:t>-Réunions médicales</a:t>
            </a:r>
          </a:p>
          <a:p>
            <a:r>
              <a:rPr lang="fr-FR" dirty="0"/>
              <a:t>-Prise en charge des congrès locaux et internationaux</a:t>
            </a:r>
          </a:p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DA0CB4C-F553-450F-BBEC-233FD5A87D21}"/>
              </a:ext>
            </a:extLst>
          </p:cNvPr>
          <p:cNvSpPr/>
          <p:nvPr/>
        </p:nvSpPr>
        <p:spPr>
          <a:xfrm>
            <a:off x="4892273" y="3309428"/>
            <a:ext cx="2138289" cy="288036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b="1" dirty="0"/>
          </a:p>
          <a:p>
            <a:pPr algn="ctr"/>
            <a:endParaRPr lang="fr-FR" sz="2400" b="1" dirty="0"/>
          </a:p>
          <a:p>
            <a:pPr algn="ctr"/>
            <a:r>
              <a:rPr lang="fr-FR" sz="2400" b="1" dirty="0"/>
              <a:t>ZIGEL</a:t>
            </a:r>
          </a:p>
          <a:p>
            <a:pPr algn="ctr"/>
            <a:endParaRPr lang="fr-FR" dirty="0"/>
          </a:p>
          <a:p>
            <a:r>
              <a:rPr lang="fr-FR" dirty="0"/>
              <a:t>-Enregistrement/ AMM</a:t>
            </a:r>
          </a:p>
          <a:p>
            <a:r>
              <a:rPr lang="fr-FR" dirty="0"/>
              <a:t>-Importation directes pharmacies de la place 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pPr algn="ctr"/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9EDE0A9-A215-460C-A126-B13E4391A4BA}"/>
              </a:ext>
            </a:extLst>
          </p:cNvPr>
          <p:cNvSpPr/>
          <p:nvPr/>
        </p:nvSpPr>
        <p:spPr>
          <a:xfrm>
            <a:off x="8401693" y="3327015"/>
            <a:ext cx="2138289" cy="288036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dirty="0"/>
          </a:p>
          <a:p>
            <a:pPr algn="ctr"/>
            <a:r>
              <a:rPr lang="fr-FR" sz="2400" b="1" dirty="0"/>
              <a:t>DIAM</a:t>
            </a:r>
          </a:p>
          <a:p>
            <a:endParaRPr lang="fr-FR" dirty="0"/>
          </a:p>
          <a:p>
            <a:r>
              <a:rPr lang="fr-FR" dirty="0"/>
              <a:t>-Visites médicales (03 VM)</a:t>
            </a:r>
          </a:p>
          <a:p>
            <a:r>
              <a:rPr lang="fr-FR" dirty="0"/>
              <a:t>-Réunions médicales</a:t>
            </a:r>
          </a:p>
          <a:p>
            <a:r>
              <a:rPr lang="fr-FR" dirty="0"/>
              <a:t>-Prise en charge des congrès locaux et internationaux</a:t>
            </a:r>
          </a:p>
          <a:p>
            <a:pPr algn="ctr"/>
            <a:endParaRPr lang="fr-FR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7" name="Encre 6">
                <a:extLst>
                  <a:ext uri="{FF2B5EF4-FFF2-40B4-BE49-F238E27FC236}">
                    <a16:creationId xmlns:a16="http://schemas.microsoft.com/office/drawing/2014/main" id="{163A5FDE-EAC1-0E48-8579-E788BB04254F}"/>
                  </a:ext>
                </a:extLst>
              </p14:cNvPr>
              <p14:cNvContentPartPr/>
              <p14:nvPr/>
            </p14:nvContentPartPr>
            <p14:xfrm>
              <a:off x="6052320" y="2446200"/>
              <a:ext cx="325800" cy="537840"/>
            </p14:xfrm>
          </p:contentPart>
        </mc:Choice>
        <mc:Fallback>
          <p:pic>
            <p:nvPicPr>
              <p:cNvPr id="7" name="Encre 6">
                <a:extLst>
                  <a:ext uri="{FF2B5EF4-FFF2-40B4-BE49-F238E27FC236}">
                    <a16:creationId xmlns:a16="http://schemas.microsoft.com/office/drawing/2014/main" id="{163A5FDE-EAC1-0E48-8579-E788BB04254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042960" y="2436840"/>
                <a:ext cx="344520" cy="556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155258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CEA0FC-4F0A-4E52-BA9C-2AB3F3D86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06436"/>
            <a:ext cx="10168128" cy="1179576"/>
          </a:xfrm>
        </p:spPr>
        <p:txBody>
          <a:bodyPr>
            <a:normAutofit fontScale="90000"/>
          </a:bodyPr>
          <a:lstStyle/>
          <a:p>
            <a:br>
              <a:rPr lang="fr-FR" dirty="0"/>
            </a:br>
            <a:r>
              <a:rPr lang="fr-FR" dirty="0"/>
              <a:t>Laboratoire ZIGEL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C014BD8-7C22-45C4-A9A2-F85DCDE596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369703"/>
            <a:ext cx="9674352" cy="3939657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fr-FR" sz="1800" dirty="0"/>
              <a:t>Multinationale reconnue top 3 mondial</a:t>
            </a:r>
          </a:p>
          <a:p>
            <a:pPr>
              <a:lnSpc>
                <a:spcPct val="150000"/>
              </a:lnSpc>
            </a:pPr>
            <a:r>
              <a:rPr lang="fr-FR" sz="1800" dirty="0"/>
              <a:t>Présente dans toutes les aires thérapeutiques (Antibiotiques-antiinflammatoires –cardiologie- cancer)</a:t>
            </a:r>
          </a:p>
          <a:p>
            <a:pPr>
              <a:lnSpc>
                <a:spcPct val="150000"/>
              </a:lnSpc>
            </a:pPr>
            <a:r>
              <a:rPr lang="fr-FR" sz="1800" dirty="0"/>
              <a:t>Présente en Côte d’Ivoire depuis 50 ans:</a:t>
            </a:r>
          </a:p>
          <a:p>
            <a:pPr lvl="1">
              <a:lnSpc>
                <a:spcPct val="150000"/>
              </a:lnSpc>
            </a:pPr>
            <a:r>
              <a:rPr lang="fr-FR" sz="1800" dirty="0"/>
              <a:t>Direction pays</a:t>
            </a:r>
          </a:p>
          <a:p>
            <a:pPr lvl="1">
              <a:lnSpc>
                <a:spcPct val="150000"/>
              </a:lnSpc>
            </a:pPr>
            <a:r>
              <a:rPr lang="fr-FR" sz="1800" dirty="0"/>
              <a:t>Un département médical</a:t>
            </a:r>
          </a:p>
          <a:p>
            <a:pPr lvl="1">
              <a:lnSpc>
                <a:spcPct val="150000"/>
              </a:lnSpc>
            </a:pPr>
            <a:r>
              <a:rPr lang="fr-FR" sz="1800" dirty="0"/>
              <a:t>Un département vente: 40 délégués</a:t>
            </a:r>
          </a:p>
        </p:txBody>
      </p:sp>
    </p:spTree>
    <p:extLst>
      <p:ext uri="{BB962C8B-B14F-4D97-AF65-F5344CB8AC3E}">
        <p14:creationId xmlns:p14="http://schemas.microsoft.com/office/powerpoint/2010/main" val="30745668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CEA0FC-4F0A-4E52-BA9C-2AB3F3D86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Laboratoire ZIGEL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C014BD8-7C22-45C4-A9A2-F85DCDE596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067948"/>
            <a:ext cx="10168128" cy="4614205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fr-FR" sz="1800" b="1" dirty="0"/>
              <a:t>ALAX: </a:t>
            </a:r>
            <a:r>
              <a:rPr lang="fr-FR" sz="1800" dirty="0"/>
              <a:t>Anti glaucomateux de la famille des prostaglandines </a:t>
            </a:r>
          </a:p>
          <a:p>
            <a:pPr>
              <a:lnSpc>
                <a:spcPct val="150000"/>
              </a:lnSpc>
            </a:pPr>
            <a:r>
              <a:rPr lang="fr-FR" sz="1800" dirty="0"/>
              <a:t>DCI: LATANOPROST</a:t>
            </a:r>
          </a:p>
          <a:p>
            <a:pPr>
              <a:lnSpc>
                <a:spcPct val="150000"/>
              </a:lnSpc>
            </a:pPr>
            <a:r>
              <a:rPr lang="fr-FR" sz="1800" dirty="0"/>
              <a:t>Produit stratégique avec un chiffre d’affaire mondial supérieur à 1 Milliard de dollars</a:t>
            </a:r>
          </a:p>
          <a:p>
            <a:pPr>
              <a:lnSpc>
                <a:spcPct val="150000"/>
              </a:lnSpc>
            </a:pPr>
            <a:r>
              <a:rPr lang="fr-FR" sz="1800" dirty="0"/>
              <a:t>Produit non encore lancé en Afrique mais certaines pharmacies font des importations directes</a:t>
            </a:r>
          </a:p>
          <a:p>
            <a:pPr>
              <a:lnSpc>
                <a:spcPct val="150000"/>
              </a:lnSpc>
            </a:pPr>
            <a:r>
              <a:rPr lang="fr-FR" sz="1800" dirty="0"/>
              <a:t>Prix public, 20 000 Fcfa la boite pour 1 mois de traitement</a:t>
            </a:r>
          </a:p>
          <a:p>
            <a:pPr>
              <a:lnSpc>
                <a:spcPct val="150000"/>
              </a:lnSpc>
            </a:pPr>
            <a:r>
              <a:rPr lang="fr-FR" sz="1800" dirty="0"/>
              <a:t>Avantages: </a:t>
            </a:r>
          </a:p>
          <a:p>
            <a:pPr lvl="1">
              <a:lnSpc>
                <a:spcPct val="150000"/>
              </a:lnSpc>
            </a:pPr>
            <a:r>
              <a:rPr lang="fr-FR" sz="1800" dirty="0"/>
              <a:t>efficacité sur la PIO (pression intraoculaire)</a:t>
            </a:r>
          </a:p>
          <a:p>
            <a:pPr lvl="1">
              <a:lnSpc>
                <a:spcPct val="150000"/>
              </a:lnSpc>
            </a:pPr>
            <a:r>
              <a:rPr lang="fr-FR" sz="1800" dirty="0"/>
              <a:t>une prise par jour de préférence le soir</a:t>
            </a:r>
          </a:p>
          <a:p>
            <a:pPr lvl="1">
              <a:lnSpc>
                <a:spcPct val="150000"/>
              </a:lnSpc>
            </a:pPr>
            <a:r>
              <a:rPr lang="fr-FR" sz="1800" dirty="0"/>
              <a:t>combinaison possible avec les Bétabloquants,</a:t>
            </a:r>
          </a:p>
        </p:txBody>
      </p:sp>
    </p:spTree>
    <p:extLst>
      <p:ext uri="{BB962C8B-B14F-4D97-AF65-F5344CB8AC3E}">
        <p14:creationId xmlns:p14="http://schemas.microsoft.com/office/powerpoint/2010/main" val="38381540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3675DC-68E0-41CC-86BF-482EC62D4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ANALYSE SWOT</a:t>
            </a:r>
          </a:p>
        </p:txBody>
      </p: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2FD3E078-9B54-43F5-9C91-A34A21C8DA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2525196"/>
              </p:ext>
            </p:extLst>
          </p:nvPr>
        </p:nvGraphicFramePr>
        <p:xfrm>
          <a:off x="908303" y="1505243"/>
          <a:ext cx="10585002" cy="524471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5292501">
                  <a:extLst>
                    <a:ext uri="{9D8B030D-6E8A-4147-A177-3AD203B41FA5}">
                      <a16:colId xmlns:a16="http://schemas.microsoft.com/office/drawing/2014/main" val="3849671398"/>
                    </a:ext>
                  </a:extLst>
                </a:gridCol>
                <a:gridCol w="5292501">
                  <a:extLst>
                    <a:ext uri="{9D8B030D-6E8A-4147-A177-3AD203B41FA5}">
                      <a16:colId xmlns:a16="http://schemas.microsoft.com/office/drawing/2014/main" val="3702529923"/>
                    </a:ext>
                  </a:extLst>
                </a:gridCol>
              </a:tblGrid>
              <a:tr h="390495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FORCES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FAIBLESSES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1564533"/>
                  </a:ext>
                </a:extLst>
              </a:tr>
              <a:tr h="2043216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fr-FR" dirty="0"/>
                        <a:t>-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fr-FR" dirty="0"/>
                        <a:t>-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fr-FR" dirty="0"/>
                        <a:t>-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fr-FR" dirty="0"/>
                        <a:t>-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fr-FR" dirty="0"/>
                        <a:t>-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fr-FR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fr-FR" dirty="0"/>
                        <a:t>-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fr-FR" dirty="0"/>
                        <a:t>-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fr-FR" dirty="0"/>
                        <a:t>-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fr-FR" dirty="0"/>
                        <a:t>-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fr-FR" dirty="0"/>
                        <a:t>-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fr-FR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6344308"/>
                  </a:ext>
                </a:extLst>
              </a:tr>
              <a:tr h="281354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800" b="1" kern="1200" dirty="0">
                          <a:solidFill>
                            <a:schemeClr val="tx1"/>
                          </a:solidFill>
                        </a:rPr>
                        <a:t>OPPORTUNITES</a:t>
                      </a:r>
                      <a:endParaRPr lang="fr-FR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800" b="1" kern="1200" dirty="0">
                          <a:solidFill>
                            <a:schemeClr val="tx1"/>
                          </a:solidFill>
                        </a:rPr>
                        <a:t>MENACES</a:t>
                      </a:r>
                      <a:endParaRPr lang="fr-FR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7627972"/>
                  </a:ext>
                </a:extLst>
              </a:tr>
              <a:tr h="2445239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fr-FR" dirty="0"/>
                        <a:t>-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fr-FR" dirty="0"/>
                        <a:t>-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fr-FR" dirty="0"/>
                        <a:t>-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fr-FR" dirty="0"/>
                        <a:t>-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fr-FR" dirty="0"/>
                        <a:t>-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fr-FR" dirty="0"/>
                        <a:t>-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endParaRPr lang="fr-FR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fr-FR" dirty="0"/>
                        <a:t>-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fr-FR" dirty="0"/>
                        <a:t>-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fr-FR" dirty="0"/>
                        <a:t>-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fr-FR" dirty="0"/>
                        <a:t>-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fr-FR" dirty="0"/>
                        <a:t>-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fr-FR" dirty="0"/>
                        <a:t>-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fr-FR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fr-FR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99827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27374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2BE9492-DEAC-4A89-98A2-DE04906F99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1936" y="2309212"/>
            <a:ext cx="10168128" cy="3694176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533743A0-04FA-43FF-A06C-4BF03C14BD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6013" y="498475"/>
            <a:ext cx="10167937" cy="1179513"/>
          </a:xfrm>
        </p:spPr>
        <p:txBody>
          <a:bodyPr/>
          <a:lstStyle/>
          <a:p>
            <a:r>
              <a:rPr lang="fr-FR" dirty="0"/>
              <a:t>POSITIONNEMENT</a:t>
            </a:r>
          </a:p>
        </p:txBody>
      </p:sp>
    </p:spTree>
    <p:extLst>
      <p:ext uri="{BB962C8B-B14F-4D97-AF65-F5344CB8AC3E}">
        <p14:creationId xmlns:p14="http://schemas.microsoft.com/office/powerpoint/2010/main" val="32202263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AECE5C-6AF7-40CD-87FC-B255C970D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450166"/>
            <a:ext cx="10168128" cy="1179576"/>
          </a:xfrm>
        </p:spPr>
        <p:txBody>
          <a:bodyPr/>
          <a:lstStyle/>
          <a:p>
            <a:r>
              <a:rPr lang="fr-FR" dirty="0"/>
              <a:t>PLAN DE LANCEMENT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D8CEBAF-7459-4BEF-8E29-7FBB4418146C}"/>
              </a:ext>
            </a:extLst>
          </p:cNvPr>
          <p:cNvSpPr/>
          <p:nvPr/>
        </p:nvSpPr>
        <p:spPr>
          <a:xfrm>
            <a:off x="529878" y="2376386"/>
            <a:ext cx="5397305" cy="267391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fr-FR" sz="2400" b="1" u="sng" dirty="0">
                <a:solidFill>
                  <a:schemeClr val="tx1"/>
                </a:solidFill>
              </a:rPr>
              <a:t>Objectifs</a:t>
            </a:r>
          </a:p>
          <a:p>
            <a:pPr lvl="0"/>
            <a:endParaRPr lang="fr-FR" sz="2400" b="1" u="sng" dirty="0">
              <a:solidFill>
                <a:schemeClr val="tx1"/>
              </a:solidFill>
            </a:endParaRPr>
          </a:p>
          <a:p>
            <a:pPr lvl="0">
              <a:lnSpc>
                <a:spcPct val="150000"/>
              </a:lnSpc>
            </a:pPr>
            <a:r>
              <a:rPr lang="fr-FR" sz="1800" dirty="0">
                <a:solidFill>
                  <a:schemeClr val="tx1"/>
                </a:solidFill>
              </a:rPr>
              <a:t>_Nombre de boite:</a:t>
            </a:r>
          </a:p>
          <a:p>
            <a:pPr lvl="0">
              <a:lnSpc>
                <a:spcPct val="150000"/>
              </a:lnSpc>
            </a:pPr>
            <a:r>
              <a:rPr lang="fr-FR" sz="1800" dirty="0">
                <a:solidFill>
                  <a:schemeClr val="tx1"/>
                </a:solidFill>
              </a:rPr>
              <a:t>_Chiffre d’affaire:</a:t>
            </a:r>
          </a:p>
          <a:p>
            <a:pPr lvl="0"/>
            <a:endParaRPr lang="fr-FR" dirty="0">
              <a:solidFill>
                <a:schemeClr val="tx1"/>
              </a:solidFill>
            </a:endParaRPr>
          </a:p>
          <a:p>
            <a:pPr lv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94BDC7C-69AF-4A38-839E-ACECD2F92958}"/>
              </a:ext>
            </a:extLst>
          </p:cNvPr>
          <p:cNvSpPr/>
          <p:nvPr/>
        </p:nvSpPr>
        <p:spPr>
          <a:xfrm>
            <a:off x="6297642" y="2376386"/>
            <a:ext cx="5397305" cy="267391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50000"/>
              </a:lnSpc>
            </a:pPr>
            <a:r>
              <a:rPr lang="fr-FR" sz="2400" b="1" u="sng" dirty="0">
                <a:solidFill>
                  <a:schemeClr val="tx1"/>
                </a:solidFill>
              </a:rPr>
              <a:t>Stratégie</a:t>
            </a:r>
          </a:p>
          <a:p>
            <a:pPr lvl="0">
              <a:lnSpc>
                <a:spcPct val="150000"/>
              </a:lnSpc>
            </a:pPr>
            <a:r>
              <a:rPr lang="fr-FR" sz="1800" dirty="0">
                <a:solidFill>
                  <a:schemeClr val="tx1"/>
                </a:solidFill>
              </a:rPr>
              <a:t>_Cible</a:t>
            </a:r>
          </a:p>
          <a:p>
            <a:pPr lvl="0">
              <a:lnSpc>
                <a:spcPct val="150000"/>
              </a:lnSpc>
            </a:pPr>
            <a:r>
              <a:rPr lang="fr-FR" sz="1800" dirty="0">
                <a:solidFill>
                  <a:schemeClr val="tx1"/>
                </a:solidFill>
              </a:rPr>
              <a:t>_Produit</a:t>
            </a:r>
          </a:p>
          <a:p>
            <a:pPr lvl="0">
              <a:lnSpc>
                <a:spcPct val="150000"/>
              </a:lnSpc>
            </a:pPr>
            <a:r>
              <a:rPr lang="fr-FR" sz="1800" dirty="0">
                <a:solidFill>
                  <a:schemeClr val="tx1"/>
                </a:solidFill>
              </a:rPr>
              <a:t>_Prix</a:t>
            </a:r>
          </a:p>
          <a:p>
            <a:pPr lvl="0">
              <a:lnSpc>
                <a:spcPct val="150000"/>
              </a:lnSpc>
            </a:pPr>
            <a:r>
              <a:rPr lang="fr-FR" sz="1800" dirty="0">
                <a:solidFill>
                  <a:schemeClr val="tx1"/>
                </a:solidFill>
              </a:rPr>
              <a:t>_Distribution</a:t>
            </a:r>
          </a:p>
          <a:p>
            <a:pPr lvl="0">
              <a:lnSpc>
                <a:spcPct val="150000"/>
              </a:lnSpc>
            </a:pPr>
            <a:r>
              <a:rPr lang="fr-FR" sz="1800" dirty="0">
                <a:solidFill>
                  <a:schemeClr val="tx1"/>
                </a:solidFill>
              </a:rPr>
              <a:t>_Communication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BD0ED7DB-2A1D-C8BF-A442-587B8CCB2DCB}"/>
                  </a:ext>
                </a:extLst>
              </p14:cNvPr>
              <p14:cNvContentPartPr/>
              <p14:nvPr/>
            </p14:nvContentPartPr>
            <p14:xfrm>
              <a:off x="7340040" y="1141200"/>
              <a:ext cx="4739760" cy="3511440"/>
            </p14:xfrm>
          </p:contentPart>
        </mc:Choice>
        <mc:Fallback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BD0ED7DB-2A1D-C8BF-A442-587B8CCB2DC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330680" y="1131840"/>
                <a:ext cx="4758480" cy="3530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413451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C27DFD-3F2E-4A61-AF09-37E9DE0F6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PLAN DE LANCEMENT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43A87B0-197E-4338-B563-D7E2058D14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1936" y="2702648"/>
            <a:ext cx="10168128" cy="3694176"/>
          </a:xfrm>
          <a:ln>
            <a:solidFill>
              <a:schemeClr val="accent1">
                <a:lumMod val="75000"/>
              </a:schemeClr>
            </a:solidFill>
          </a:ln>
        </p:spPr>
        <p:txBody>
          <a:bodyPr/>
          <a:lstStyle/>
          <a:p>
            <a:pPr lvl="0" algn="l">
              <a:lnSpc>
                <a:spcPct val="150000"/>
              </a:lnSpc>
            </a:pPr>
            <a:r>
              <a:rPr lang="fr-FR" sz="1800" dirty="0"/>
              <a:t>Nombre d’ophtalmologue visités, fréquence</a:t>
            </a:r>
          </a:p>
          <a:p>
            <a:pPr lvl="0" algn="l">
              <a:lnSpc>
                <a:spcPct val="150000"/>
              </a:lnSpc>
            </a:pPr>
            <a:r>
              <a:rPr lang="fr-FR" sz="1800" dirty="0"/>
              <a:t>Nombre de réunions/Lieu:</a:t>
            </a:r>
          </a:p>
          <a:p>
            <a:pPr lvl="0" algn="l">
              <a:lnSpc>
                <a:spcPct val="150000"/>
              </a:lnSpc>
            </a:pPr>
            <a:r>
              <a:rPr lang="fr-FR" sz="1800" dirty="0"/>
              <a:t>Nombre de participations aux congrès (Quels congrès):</a:t>
            </a:r>
          </a:p>
          <a:p>
            <a:pPr lvl="0" algn="l">
              <a:lnSpc>
                <a:spcPct val="150000"/>
              </a:lnSpc>
            </a:pPr>
            <a:r>
              <a:rPr lang="fr-FR" sz="1800" dirty="0"/>
              <a:t>Nombre de prise en charge:</a:t>
            </a:r>
          </a:p>
          <a:p>
            <a:pPr lvl="0" algn="l">
              <a:lnSpc>
                <a:spcPct val="150000"/>
              </a:lnSpc>
            </a:pPr>
            <a:r>
              <a:rPr lang="fr-FR" sz="1800" dirty="0"/>
              <a:t>Activités de pré lancement:</a:t>
            </a:r>
          </a:p>
          <a:p>
            <a:pPr lvl="0" algn="l">
              <a:lnSpc>
                <a:spcPct val="150000"/>
              </a:lnSpc>
            </a:pPr>
            <a:r>
              <a:rPr lang="fr-FR" sz="1800" dirty="0"/>
              <a:t>Timelines (rétroplanning):</a:t>
            </a:r>
          </a:p>
          <a:p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1DF6097-573E-4D52-BC23-E315B83EEAE2}"/>
              </a:ext>
            </a:extLst>
          </p:cNvPr>
          <p:cNvSpPr txBox="1"/>
          <p:nvPr/>
        </p:nvSpPr>
        <p:spPr>
          <a:xfrm flipH="1">
            <a:off x="1115567" y="1955409"/>
            <a:ext cx="30484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Plan opérationnel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04C6031A-5184-8DAD-48E7-1C70B3C80F05}"/>
                  </a:ext>
                </a:extLst>
              </p14:cNvPr>
              <p14:cNvContentPartPr/>
              <p14:nvPr/>
            </p14:nvContentPartPr>
            <p14:xfrm>
              <a:off x="4478760" y="583560"/>
              <a:ext cx="7422120" cy="5906160"/>
            </p14:xfrm>
          </p:contentPart>
        </mc:Choice>
        <mc:Fallback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04C6031A-5184-8DAD-48E7-1C70B3C80F0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469400" y="574200"/>
                <a:ext cx="7440840" cy="5924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84836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8F0DCC-CFD8-4C95-8DE5-C7666BAE3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P&amp;L</a:t>
            </a:r>
          </a:p>
        </p:txBody>
      </p:sp>
      <p:graphicFrame>
        <p:nvGraphicFramePr>
          <p:cNvPr id="7" name="Espace réservé du contenu 6">
            <a:extLst>
              <a:ext uri="{FF2B5EF4-FFF2-40B4-BE49-F238E27FC236}">
                <a16:creationId xmlns:a16="http://schemas.microsoft.com/office/drawing/2014/main" id="{D58CFD1A-7F0D-4683-B75F-1AF17D2ED2E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2866506"/>
              </p:ext>
            </p:extLst>
          </p:nvPr>
        </p:nvGraphicFramePr>
        <p:xfrm>
          <a:off x="1589649" y="2202314"/>
          <a:ext cx="7484343" cy="3800475"/>
        </p:xfrm>
        <a:graphic>
          <a:graphicData uri="http://schemas.openxmlformats.org/drawingml/2006/table">
            <a:tbl>
              <a:tblPr/>
              <a:tblGrid>
                <a:gridCol w="3581116">
                  <a:extLst>
                    <a:ext uri="{9D8B030D-6E8A-4147-A177-3AD203B41FA5}">
                      <a16:colId xmlns:a16="http://schemas.microsoft.com/office/drawing/2014/main" val="2018366407"/>
                    </a:ext>
                  </a:extLst>
                </a:gridCol>
                <a:gridCol w="1345287">
                  <a:extLst>
                    <a:ext uri="{9D8B030D-6E8A-4147-A177-3AD203B41FA5}">
                      <a16:colId xmlns:a16="http://schemas.microsoft.com/office/drawing/2014/main" val="1213201528"/>
                    </a:ext>
                  </a:extLst>
                </a:gridCol>
                <a:gridCol w="1288444">
                  <a:extLst>
                    <a:ext uri="{9D8B030D-6E8A-4147-A177-3AD203B41FA5}">
                      <a16:colId xmlns:a16="http://schemas.microsoft.com/office/drawing/2014/main" val="664942622"/>
                    </a:ext>
                  </a:extLst>
                </a:gridCol>
                <a:gridCol w="1269496">
                  <a:extLst>
                    <a:ext uri="{9D8B030D-6E8A-4147-A177-3AD203B41FA5}">
                      <a16:colId xmlns:a16="http://schemas.microsoft.com/office/drawing/2014/main" val="3855157718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fr-FR" sz="1600" b="1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Année 1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Année 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Année 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102679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Ventes brutes catalogue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262009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Conditions commerciales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598117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Coût de production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824369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Coût de distribution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220928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Ventes nettes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1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 CFA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1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 CFA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1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 CFA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202258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Croissance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1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1" i="1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1" i="1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959645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Profit(%)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331774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Dépenses opérationnelles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1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 CFA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1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 CFA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1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0 CFA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690097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Médicales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695127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Marketing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213703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Promotion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04275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Frais généraux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932447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Ratio dépenses/bénéfice (%)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1F4E78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24737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EBITDA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0 CFA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0 CFA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1" i="1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0 CFA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3328008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6FFE59A9-D95C-A1B8-0EE0-78CF2CC4EF41}"/>
                  </a:ext>
                </a:extLst>
              </p14:cNvPr>
              <p14:cNvContentPartPr/>
              <p14:nvPr/>
            </p14:nvContentPartPr>
            <p14:xfrm>
              <a:off x="2431440" y="690840"/>
              <a:ext cx="5727960" cy="734400"/>
            </p14:xfrm>
          </p:contentPart>
        </mc:Choice>
        <mc:Fallback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6FFE59A9-D95C-A1B8-0EE0-78CF2CC4EF4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422080" y="681480"/>
                <a:ext cx="5746680" cy="753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35280299"/>
      </p:ext>
    </p:extLst>
  </p:cSld>
  <p:clrMapOvr>
    <a:masterClrMapping/>
  </p:clrMapOvr>
</p:sld>
</file>

<file path=ppt/theme/theme1.xml><?xml version="1.0" encoding="utf-8"?>
<a:theme xmlns:a="http://schemas.openxmlformats.org/drawingml/2006/main" name="AccentBoxVTI">
  <a:themeElements>
    <a:clrScheme name="AnalogousFromDarkSeedLeftStep">
      <a:dk1>
        <a:srgbClr val="000000"/>
      </a:dk1>
      <a:lt1>
        <a:srgbClr val="FFFFFF"/>
      </a:lt1>
      <a:dk2>
        <a:srgbClr val="3E3423"/>
      </a:dk2>
      <a:lt2>
        <a:srgbClr val="E7E2E8"/>
      </a:lt2>
      <a:accent1>
        <a:srgbClr val="33B822"/>
      </a:accent1>
      <a:accent2>
        <a:srgbClr val="69B415"/>
      </a:accent2>
      <a:accent3>
        <a:srgbClr val="9FA61F"/>
      </a:accent3>
      <a:accent4>
        <a:srgbClr val="D38F19"/>
      </a:accent4>
      <a:accent5>
        <a:srgbClr val="E5542B"/>
      </a:accent5>
      <a:accent6>
        <a:srgbClr val="D3193E"/>
      </a:accent6>
      <a:hlink>
        <a:srgbClr val="BB6D3C"/>
      </a:hlink>
      <a:folHlink>
        <a:srgbClr val="7F7F7F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1243</TotalTime>
  <Words>770</Words>
  <Application>Microsoft Office PowerPoint</Application>
  <PresentationFormat>Grand écran</PresentationFormat>
  <Paragraphs>240</Paragraphs>
  <Slides>18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19" baseType="lpstr">
      <vt:lpstr>AccentBoxVTI</vt:lpstr>
      <vt:lpstr>Cas pratique laboratoire ZIGEL</vt:lpstr>
      <vt:lpstr>PLAN</vt:lpstr>
      <vt:lpstr>Définition</vt:lpstr>
      <vt:lpstr>Epidémiologie du glaucome</vt:lpstr>
      <vt:lpstr>Prise en charge</vt:lpstr>
      <vt:lpstr>Prise en charge         Classes thérapeutiques</vt:lpstr>
      <vt:lpstr> - Collyres prostaglandines  Mode d'action : facilite la sortie de l'humeur aqueuse hors de l’œil. Baisse de la PIO 35%  Durée d'action : 24h. - Collyres béta-bloquants  Mode d'action : diminuent la sécrétion d'humeur aqueuse. Baisse de la PIO 20%  Durée d'action : 12h à 24h. - Collyres inhibiteurs de l'anhydrase carbonique  Mode d'action : diminuent la sécrétion d'humeur aqueuse. Baisse de la PIO 15-20%  Durée d'action : 8 à 12h </vt:lpstr>
      <vt:lpstr>Stratégie du ministère de la santé Pas de stratégie nationale</vt:lpstr>
      <vt:lpstr>Niveau d’information</vt:lpstr>
      <vt:lpstr>CAS PRATIQUE  </vt:lpstr>
      <vt:lpstr>CAS PRATIQUE</vt:lpstr>
      <vt:lpstr> Laboratoire ZIGEL</vt:lpstr>
      <vt:lpstr>Laboratoire ZIGEL</vt:lpstr>
      <vt:lpstr>ANALYSE SWOT</vt:lpstr>
      <vt:lpstr>POSITIONNEMENT</vt:lpstr>
      <vt:lpstr>PLAN DE LANCEMENT</vt:lpstr>
      <vt:lpstr>PLAN DE LANCEMENT</vt:lpstr>
      <vt:lpstr>P&amp;L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 marketin </dc:title>
  <dc:creator>Cyriaque Konan</dc:creator>
  <cp:lastModifiedBy>Aboubacar Tio-Toure</cp:lastModifiedBy>
  <cp:revision>7</cp:revision>
  <dcterms:created xsi:type="dcterms:W3CDTF">2021-09-14T12:46:03Z</dcterms:created>
  <dcterms:modified xsi:type="dcterms:W3CDTF">2022-06-07T12:11:58Z</dcterms:modified>
</cp:coreProperties>
</file>